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sldIdLst>
    <p:sldId id="256" r:id="rId5"/>
    <p:sldId id="332" r:id="rId6"/>
    <p:sldId id="331" r:id="rId7"/>
    <p:sldId id="329" r:id="rId8"/>
    <p:sldId id="330" r:id="rId9"/>
    <p:sldId id="257" r:id="rId10"/>
    <p:sldId id="258" r:id="rId11"/>
    <p:sldId id="262" r:id="rId12"/>
    <p:sldId id="334" r:id="rId13"/>
    <p:sldId id="270" r:id="rId14"/>
    <p:sldId id="271" r:id="rId15"/>
    <p:sldId id="336" r:id="rId16"/>
    <p:sldId id="265" r:id="rId17"/>
    <p:sldId id="266" r:id="rId18"/>
    <p:sldId id="264" r:id="rId19"/>
    <p:sldId id="304" r:id="rId20"/>
    <p:sldId id="272" r:id="rId21"/>
    <p:sldId id="274" r:id="rId22"/>
    <p:sldId id="276" r:id="rId23"/>
    <p:sldId id="263" r:id="rId24"/>
    <p:sldId id="278" r:id="rId25"/>
    <p:sldId id="280" r:id="rId26"/>
    <p:sldId id="337" r:id="rId27"/>
    <p:sldId id="282" r:id="rId28"/>
    <p:sldId id="309" r:id="rId29"/>
    <p:sldId id="284" r:id="rId30"/>
    <p:sldId id="268" r:id="rId31"/>
    <p:sldId id="286" r:id="rId32"/>
    <p:sldId id="288" r:id="rId33"/>
    <p:sldId id="305" r:id="rId34"/>
    <p:sldId id="306" r:id="rId35"/>
    <p:sldId id="307" r:id="rId36"/>
    <p:sldId id="311" r:id="rId37"/>
    <p:sldId id="312" r:id="rId38"/>
    <p:sldId id="308" r:id="rId39"/>
    <p:sldId id="290" r:id="rId40"/>
    <p:sldId id="291" r:id="rId41"/>
    <p:sldId id="316" r:id="rId42"/>
    <p:sldId id="317" r:id="rId43"/>
    <p:sldId id="326" r:id="rId44"/>
    <p:sldId id="324" r:id="rId45"/>
    <p:sldId id="325" r:id="rId46"/>
    <p:sldId id="335" r:id="rId47"/>
    <p:sldId id="314" r:id="rId48"/>
    <p:sldId id="315" r:id="rId49"/>
    <p:sldId id="323" r:id="rId50"/>
    <p:sldId id="29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E6FE6-2A70-137A-6CC7-0CBA1EB34EC7}" v="30" dt="2025-01-03T04:19:07.576"/>
    <p1510:client id="{2E734707-28C1-196E-747F-E5B746132ED0}" v="4" dt="2025-01-03T08:45:24.259"/>
    <p1510:client id="{3FA207C8-BCE1-4C97-8B46-0C43C6A4BB0E}" v="111" dt="2025-01-03T09:03:44.951"/>
    <p1510:client id="{CD40E28F-32AB-4EC7-BFC5-9280A58A4A69}" v="1007" dt="2025-01-03T12:51:12.198"/>
    <p1510:client id="{CF794066-73EE-A9B3-F92D-991304FBA2C3}" v="47" dt="2025-01-03T04:57:18.146"/>
    <p1510:client id="{D42494A7-4140-F040-4236-75A234BF1DD2}" v="114" dt="2025-01-03T07:01:05.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5BA1CB-AE22-45FB-820C-2E4E42AE8D4E}"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0FA3D979-8712-42DB-A65C-71CD5E64DC52}">
      <dgm:prSet/>
      <dgm:spPr/>
      <dgm:t>
        <a:bodyPr/>
        <a:lstStyle/>
        <a:p>
          <a:r>
            <a:rPr lang="vi-VN" b="1"/>
            <a:t>Phạm vi:</a:t>
          </a:r>
          <a:r>
            <a:rPr lang="vi-VN"/>
            <a:t> Hệ thống quản lý bệnh viện này tập trung vào việc quản lý thông tin của bệnh nhân, nhân viên, lịch khám bệnh, hồ sơ bệnh án, dược phẩm, và các hoạt động quản lý khác như doanh thu, chia lịch trực, … </a:t>
          </a:r>
          <a:endParaRPr lang="en-US" dirty="0"/>
        </a:p>
      </dgm:t>
    </dgm:pt>
    <dgm:pt modelId="{3CD2A26A-D75F-463A-B868-916B8DDCEB7E}" type="parTrans" cxnId="{A2DC0900-0CDB-47A6-8F42-F219380EC619}">
      <dgm:prSet/>
      <dgm:spPr/>
      <dgm:t>
        <a:bodyPr/>
        <a:lstStyle/>
        <a:p>
          <a:endParaRPr lang="en-US"/>
        </a:p>
      </dgm:t>
    </dgm:pt>
    <dgm:pt modelId="{CD3B6655-74A1-4F49-A562-7D0AAB908328}" type="sibTrans" cxnId="{A2DC0900-0CDB-47A6-8F42-F219380EC619}">
      <dgm:prSet/>
      <dgm:spPr/>
      <dgm:t>
        <a:bodyPr/>
        <a:lstStyle/>
        <a:p>
          <a:endParaRPr lang="en-US"/>
        </a:p>
      </dgm:t>
    </dgm:pt>
    <dgm:pt modelId="{673FF781-E8C2-434D-BE0D-8E9C1D77776E}">
      <dgm:prSet/>
      <dgm:spPr/>
      <dgm:t>
        <a:bodyPr/>
        <a:lstStyle/>
        <a:p>
          <a:r>
            <a:rPr lang="vi-VN" b="1"/>
            <a:t>Mục tiêu:</a:t>
          </a:r>
          <a:r>
            <a:rPr lang="vi-VN"/>
            <a:t> Xây dựng một hệ thống quản lý thông tin bệnh nhân, bác sĩ, thuốc hiệu quả, đồng thời giúp bệnh viện quản lý các hoạt động khám chữa bệnh một cách chuyên nghiệp, nâng cao chất lượng dịch vụ khám chữa bệnh, và giảm thiểu sai sót trong quá trình làm việc.</a:t>
          </a:r>
          <a:endParaRPr lang="en-US"/>
        </a:p>
      </dgm:t>
    </dgm:pt>
    <dgm:pt modelId="{E3BAABDE-642F-4AD7-9D69-C607650E640C}" type="parTrans" cxnId="{B3AC8569-FCD7-480F-9A79-C1C2B2482A58}">
      <dgm:prSet/>
      <dgm:spPr/>
      <dgm:t>
        <a:bodyPr/>
        <a:lstStyle/>
        <a:p>
          <a:endParaRPr lang="en-US"/>
        </a:p>
      </dgm:t>
    </dgm:pt>
    <dgm:pt modelId="{7BA1BBD1-304A-4D5E-B3B5-94A3D0D781E6}" type="sibTrans" cxnId="{B3AC8569-FCD7-480F-9A79-C1C2B2482A58}">
      <dgm:prSet/>
      <dgm:spPr/>
      <dgm:t>
        <a:bodyPr/>
        <a:lstStyle/>
        <a:p>
          <a:endParaRPr lang="en-US"/>
        </a:p>
      </dgm:t>
    </dgm:pt>
    <dgm:pt modelId="{C1677DC3-644D-4F40-BB55-42A329492B2F}" type="pres">
      <dgm:prSet presAssocID="{C25BA1CB-AE22-45FB-820C-2E4E42AE8D4E}" presName="vert0" presStyleCnt="0">
        <dgm:presLayoutVars>
          <dgm:dir/>
          <dgm:animOne val="branch"/>
          <dgm:animLvl val="lvl"/>
        </dgm:presLayoutVars>
      </dgm:prSet>
      <dgm:spPr/>
    </dgm:pt>
    <dgm:pt modelId="{03385820-320A-45E1-8B56-389225D67F7E}" type="pres">
      <dgm:prSet presAssocID="{0FA3D979-8712-42DB-A65C-71CD5E64DC52}" presName="thickLine" presStyleLbl="alignNode1" presStyleIdx="0" presStyleCnt="2"/>
      <dgm:spPr/>
    </dgm:pt>
    <dgm:pt modelId="{E4FAA32D-7F5A-48A4-BBC9-80DACA12F78B}" type="pres">
      <dgm:prSet presAssocID="{0FA3D979-8712-42DB-A65C-71CD5E64DC52}" presName="horz1" presStyleCnt="0"/>
      <dgm:spPr/>
    </dgm:pt>
    <dgm:pt modelId="{BF972D01-C19C-438C-9C91-988F56E58FA2}" type="pres">
      <dgm:prSet presAssocID="{0FA3D979-8712-42DB-A65C-71CD5E64DC52}" presName="tx1" presStyleLbl="revTx" presStyleIdx="0" presStyleCnt="2"/>
      <dgm:spPr/>
    </dgm:pt>
    <dgm:pt modelId="{99790AA5-9BC5-4BB4-8B17-2F17C5809566}" type="pres">
      <dgm:prSet presAssocID="{0FA3D979-8712-42DB-A65C-71CD5E64DC52}" presName="vert1" presStyleCnt="0"/>
      <dgm:spPr/>
    </dgm:pt>
    <dgm:pt modelId="{A690C3F3-A5FF-440B-9621-E2151D50E9FB}" type="pres">
      <dgm:prSet presAssocID="{673FF781-E8C2-434D-BE0D-8E9C1D77776E}" presName="thickLine" presStyleLbl="alignNode1" presStyleIdx="1" presStyleCnt="2"/>
      <dgm:spPr/>
    </dgm:pt>
    <dgm:pt modelId="{7956B971-9AA4-48AC-9B53-D42209DE3654}" type="pres">
      <dgm:prSet presAssocID="{673FF781-E8C2-434D-BE0D-8E9C1D77776E}" presName="horz1" presStyleCnt="0"/>
      <dgm:spPr/>
    </dgm:pt>
    <dgm:pt modelId="{7195CE06-EA09-4CFD-9036-182AD99483AC}" type="pres">
      <dgm:prSet presAssocID="{673FF781-E8C2-434D-BE0D-8E9C1D77776E}" presName="tx1" presStyleLbl="revTx" presStyleIdx="1" presStyleCnt="2"/>
      <dgm:spPr/>
    </dgm:pt>
    <dgm:pt modelId="{4DF68EE1-8AFF-476F-A646-7F3FC83CEE3A}" type="pres">
      <dgm:prSet presAssocID="{673FF781-E8C2-434D-BE0D-8E9C1D77776E}" presName="vert1" presStyleCnt="0"/>
      <dgm:spPr/>
    </dgm:pt>
  </dgm:ptLst>
  <dgm:cxnLst>
    <dgm:cxn modelId="{A2DC0900-0CDB-47A6-8F42-F219380EC619}" srcId="{C25BA1CB-AE22-45FB-820C-2E4E42AE8D4E}" destId="{0FA3D979-8712-42DB-A65C-71CD5E64DC52}" srcOrd="0" destOrd="0" parTransId="{3CD2A26A-D75F-463A-B868-916B8DDCEB7E}" sibTransId="{CD3B6655-74A1-4F49-A562-7D0AAB908328}"/>
    <dgm:cxn modelId="{DB255A67-13E6-42C4-8660-983D74A10D81}" type="presOf" srcId="{0FA3D979-8712-42DB-A65C-71CD5E64DC52}" destId="{BF972D01-C19C-438C-9C91-988F56E58FA2}" srcOrd="0" destOrd="0" presId="urn:microsoft.com/office/officeart/2008/layout/LinedList"/>
    <dgm:cxn modelId="{C7F48267-986C-4D7D-A895-86878EC3A84C}" type="presOf" srcId="{C25BA1CB-AE22-45FB-820C-2E4E42AE8D4E}" destId="{C1677DC3-644D-4F40-BB55-42A329492B2F}" srcOrd="0" destOrd="0" presId="urn:microsoft.com/office/officeart/2008/layout/LinedList"/>
    <dgm:cxn modelId="{B3AC8569-FCD7-480F-9A79-C1C2B2482A58}" srcId="{C25BA1CB-AE22-45FB-820C-2E4E42AE8D4E}" destId="{673FF781-E8C2-434D-BE0D-8E9C1D77776E}" srcOrd="1" destOrd="0" parTransId="{E3BAABDE-642F-4AD7-9D69-C607650E640C}" sibTransId="{7BA1BBD1-304A-4D5E-B3B5-94A3D0D781E6}"/>
    <dgm:cxn modelId="{E4BACC4A-2933-42F4-9638-042A3C7CD62A}" type="presOf" srcId="{673FF781-E8C2-434D-BE0D-8E9C1D77776E}" destId="{7195CE06-EA09-4CFD-9036-182AD99483AC}" srcOrd="0" destOrd="0" presId="urn:microsoft.com/office/officeart/2008/layout/LinedList"/>
    <dgm:cxn modelId="{2810B5EF-A5DB-4FA5-961D-A659082768A0}" type="presParOf" srcId="{C1677DC3-644D-4F40-BB55-42A329492B2F}" destId="{03385820-320A-45E1-8B56-389225D67F7E}" srcOrd="0" destOrd="0" presId="urn:microsoft.com/office/officeart/2008/layout/LinedList"/>
    <dgm:cxn modelId="{004D08A8-2A5D-46FA-811C-FB6BF6EDD9A1}" type="presParOf" srcId="{C1677DC3-644D-4F40-BB55-42A329492B2F}" destId="{E4FAA32D-7F5A-48A4-BBC9-80DACA12F78B}" srcOrd="1" destOrd="0" presId="urn:microsoft.com/office/officeart/2008/layout/LinedList"/>
    <dgm:cxn modelId="{871D3882-8B0C-477E-AA95-3226616FADAF}" type="presParOf" srcId="{E4FAA32D-7F5A-48A4-BBC9-80DACA12F78B}" destId="{BF972D01-C19C-438C-9C91-988F56E58FA2}" srcOrd="0" destOrd="0" presId="urn:microsoft.com/office/officeart/2008/layout/LinedList"/>
    <dgm:cxn modelId="{7B580BBE-6B28-4806-8FA7-27C0E864ECB6}" type="presParOf" srcId="{E4FAA32D-7F5A-48A4-BBC9-80DACA12F78B}" destId="{99790AA5-9BC5-4BB4-8B17-2F17C5809566}" srcOrd="1" destOrd="0" presId="urn:microsoft.com/office/officeart/2008/layout/LinedList"/>
    <dgm:cxn modelId="{5E257ACC-A1AC-424C-B1F8-B014BC619836}" type="presParOf" srcId="{C1677DC3-644D-4F40-BB55-42A329492B2F}" destId="{A690C3F3-A5FF-440B-9621-E2151D50E9FB}" srcOrd="2" destOrd="0" presId="urn:microsoft.com/office/officeart/2008/layout/LinedList"/>
    <dgm:cxn modelId="{1D62DFB1-E709-4E2F-A41B-70791AC0FCC9}" type="presParOf" srcId="{C1677DC3-644D-4F40-BB55-42A329492B2F}" destId="{7956B971-9AA4-48AC-9B53-D42209DE3654}" srcOrd="3" destOrd="0" presId="urn:microsoft.com/office/officeart/2008/layout/LinedList"/>
    <dgm:cxn modelId="{592D7596-DA9D-4255-AF8F-A84AA7F3B592}" type="presParOf" srcId="{7956B971-9AA4-48AC-9B53-D42209DE3654}" destId="{7195CE06-EA09-4CFD-9036-182AD99483AC}" srcOrd="0" destOrd="0" presId="urn:microsoft.com/office/officeart/2008/layout/LinedList"/>
    <dgm:cxn modelId="{12C5C80E-2B0F-4C4B-9D33-00559ADEFA45}" type="presParOf" srcId="{7956B971-9AA4-48AC-9B53-D42209DE3654}" destId="{4DF68EE1-8AFF-476F-A646-7F3FC83CEE3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45EFE5-7F9D-4CF5-879A-9CCE92AC4E57}"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8C90F816-C40B-47D5-A3BB-1500A6D52AF5}">
      <dgm:prSet/>
      <dgm:spPr/>
      <dgm:t>
        <a:bodyPr/>
        <a:lstStyle/>
        <a:p>
          <a:r>
            <a:rPr lang="vi-VN"/>
            <a:t>Quản lý thông tin bệnh nhân</a:t>
          </a:r>
          <a:endParaRPr lang="en-US"/>
        </a:p>
      </dgm:t>
    </dgm:pt>
    <dgm:pt modelId="{C8B6699E-C5C8-4A47-947C-8084A5B50E2A}" type="parTrans" cxnId="{523AD60B-EAE6-4278-8A71-F5D683AA0072}">
      <dgm:prSet/>
      <dgm:spPr/>
      <dgm:t>
        <a:bodyPr/>
        <a:lstStyle/>
        <a:p>
          <a:endParaRPr lang="en-US"/>
        </a:p>
      </dgm:t>
    </dgm:pt>
    <dgm:pt modelId="{2591E461-0658-4C18-B1C2-A25B5EA0F7CC}" type="sibTrans" cxnId="{523AD60B-EAE6-4278-8A71-F5D683AA0072}">
      <dgm:prSet/>
      <dgm:spPr/>
      <dgm:t>
        <a:bodyPr/>
        <a:lstStyle/>
        <a:p>
          <a:endParaRPr lang="en-US"/>
        </a:p>
      </dgm:t>
    </dgm:pt>
    <dgm:pt modelId="{5F306FE6-71B0-48F7-8E10-17E70950C7F7}">
      <dgm:prSet/>
      <dgm:spPr/>
      <dgm:t>
        <a:bodyPr/>
        <a:lstStyle/>
        <a:p>
          <a:r>
            <a:rPr lang="vi-VN"/>
            <a:t>Quản lý thông tin nhân viên</a:t>
          </a:r>
          <a:endParaRPr lang="en-US"/>
        </a:p>
      </dgm:t>
    </dgm:pt>
    <dgm:pt modelId="{88BFDE6B-ACF4-4B1C-BA40-ABE5F67CB783}" type="parTrans" cxnId="{4F90C438-DB4F-4B91-BDDF-87F8E15BACF6}">
      <dgm:prSet/>
      <dgm:spPr/>
      <dgm:t>
        <a:bodyPr/>
        <a:lstStyle/>
        <a:p>
          <a:endParaRPr lang="en-US"/>
        </a:p>
      </dgm:t>
    </dgm:pt>
    <dgm:pt modelId="{441E49FE-3834-4201-BCE1-6E29A863A8B2}" type="sibTrans" cxnId="{4F90C438-DB4F-4B91-BDDF-87F8E15BACF6}">
      <dgm:prSet/>
      <dgm:spPr/>
      <dgm:t>
        <a:bodyPr/>
        <a:lstStyle/>
        <a:p>
          <a:endParaRPr lang="en-US"/>
        </a:p>
      </dgm:t>
    </dgm:pt>
    <dgm:pt modelId="{41465978-287E-4F38-9045-2A33C2F4DFDC}">
      <dgm:prSet/>
      <dgm:spPr/>
      <dgm:t>
        <a:bodyPr/>
        <a:lstStyle/>
        <a:p>
          <a:r>
            <a:rPr lang="vi-VN"/>
            <a:t>Quản lý các phòng bệnh</a:t>
          </a:r>
          <a:endParaRPr lang="en-US"/>
        </a:p>
      </dgm:t>
    </dgm:pt>
    <dgm:pt modelId="{A665BA94-3984-4DC3-BF07-92F73C01AA5F}" type="parTrans" cxnId="{0B56D6C8-A60E-4568-A879-5A2C4A832487}">
      <dgm:prSet/>
      <dgm:spPr/>
      <dgm:t>
        <a:bodyPr/>
        <a:lstStyle/>
        <a:p>
          <a:endParaRPr lang="en-US"/>
        </a:p>
      </dgm:t>
    </dgm:pt>
    <dgm:pt modelId="{F38D3A3C-2618-445C-A0B7-A4FD9297BF71}" type="sibTrans" cxnId="{0B56D6C8-A60E-4568-A879-5A2C4A832487}">
      <dgm:prSet/>
      <dgm:spPr/>
      <dgm:t>
        <a:bodyPr/>
        <a:lstStyle/>
        <a:p>
          <a:endParaRPr lang="en-US"/>
        </a:p>
      </dgm:t>
    </dgm:pt>
    <dgm:pt modelId="{4BD3F77E-1A9B-44DA-A990-65B838933C34}">
      <dgm:prSet/>
      <dgm:spPr/>
      <dgm:t>
        <a:bodyPr/>
        <a:lstStyle/>
        <a:p>
          <a:r>
            <a:rPr lang="vi-VN"/>
            <a:t>Quản lý các khoa</a:t>
          </a:r>
          <a:endParaRPr lang="en-US"/>
        </a:p>
      </dgm:t>
    </dgm:pt>
    <dgm:pt modelId="{9BC2CFD7-69CA-4797-BD48-CFF0AA4FF24D}" type="parTrans" cxnId="{1F48B19D-41A7-445D-83FC-08CAD843AC90}">
      <dgm:prSet/>
      <dgm:spPr/>
      <dgm:t>
        <a:bodyPr/>
        <a:lstStyle/>
        <a:p>
          <a:endParaRPr lang="en-US"/>
        </a:p>
      </dgm:t>
    </dgm:pt>
    <dgm:pt modelId="{D3344736-4461-48F1-B4B5-6DCDCC87A392}" type="sibTrans" cxnId="{1F48B19D-41A7-445D-83FC-08CAD843AC90}">
      <dgm:prSet/>
      <dgm:spPr/>
      <dgm:t>
        <a:bodyPr/>
        <a:lstStyle/>
        <a:p>
          <a:endParaRPr lang="en-US"/>
        </a:p>
      </dgm:t>
    </dgm:pt>
    <dgm:pt modelId="{D8645892-E7B1-4329-A53E-BFF6CC1D8660}">
      <dgm:prSet/>
      <dgm:spPr/>
      <dgm:t>
        <a:bodyPr/>
        <a:lstStyle/>
        <a:p>
          <a:r>
            <a:rPr lang="vi-VN"/>
            <a:t>Quản lý thông tin bệnh nhân đang nhập viện</a:t>
          </a:r>
          <a:endParaRPr lang="en-US"/>
        </a:p>
      </dgm:t>
    </dgm:pt>
    <dgm:pt modelId="{45D706AB-6C39-49D5-8B4B-4424D115DB87}" type="parTrans" cxnId="{660E7D56-6863-4E45-A9D0-E26D74B5E7CA}">
      <dgm:prSet/>
      <dgm:spPr/>
      <dgm:t>
        <a:bodyPr/>
        <a:lstStyle/>
        <a:p>
          <a:endParaRPr lang="en-US"/>
        </a:p>
      </dgm:t>
    </dgm:pt>
    <dgm:pt modelId="{D000ABBA-D1A8-4F49-8A7A-47D650E4ECD9}" type="sibTrans" cxnId="{660E7D56-6863-4E45-A9D0-E26D74B5E7CA}">
      <dgm:prSet/>
      <dgm:spPr/>
      <dgm:t>
        <a:bodyPr/>
        <a:lstStyle/>
        <a:p>
          <a:endParaRPr lang="en-US"/>
        </a:p>
      </dgm:t>
    </dgm:pt>
    <dgm:pt modelId="{850D15B3-69CB-4816-B27D-F8158947FB13}">
      <dgm:prSet/>
      <dgm:spPr/>
      <dgm:t>
        <a:bodyPr/>
        <a:lstStyle/>
        <a:p>
          <a:r>
            <a:rPr lang="vi-VN"/>
            <a:t>Quản lý lịch khám</a:t>
          </a:r>
          <a:endParaRPr lang="en-US"/>
        </a:p>
      </dgm:t>
    </dgm:pt>
    <dgm:pt modelId="{F074F9A9-E44B-41D6-9843-FCBB965FD4D4}" type="parTrans" cxnId="{00F04E63-D3F5-4A75-9F3D-CDC8EFA0534C}">
      <dgm:prSet/>
      <dgm:spPr/>
      <dgm:t>
        <a:bodyPr/>
        <a:lstStyle/>
        <a:p>
          <a:endParaRPr lang="en-US"/>
        </a:p>
      </dgm:t>
    </dgm:pt>
    <dgm:pt modelId="{E7400A60-DA65-4F51-A9B1-55AC50986B3B}" type="sibTrans" cxnId="{00F04E63-D3F5-4A75-9F3D-CDC8EFA0534C}">
      <dgm:prSet/>
      <dgm:spPr/>
      <dgm:t>
        <a:bodyPr/>
        <a:lstStyle/>
        <a:p>
          <a:endParaRPr lang="en-US"/>
        </a:p>
      </dgm:t>
    </dgm:pt>
    <dgm:pt modelId="{A311EBA2-3B16-4A3E-8D58-CE7C9A2514DF}">
      <dgm:prSet/>
      <dgm:spPr/>
      <dgm:t>
        <a:bodyPr/>
        <a:lstStyle/>
        <a:p>
          <a:r>
            <a:rPr lang="vi-VN"/>
            <a:t>Quản lý hồ sơ bệnh án</a:t>
          </a:r>
          <a:endParaRPr lang="en-US"/>
        </a:p>
      </dgm:t>
    </dgm:pt>
    <dgm:pt modelId="{861E8917-6785-4EB0-9845-59A6998E50A7}" type="parTrans" cxnId="{5B628325-56CE-4E19-AB00-3F90B9C511E8}">
      <dgm:prSet/>
      <dgm:spPr/>
      <dgm:t>
        <a:bodyPr/>
        <a:lstStyle/>
        <a:p>
          <a:endParaRPr lang="en-US"/>
        </a:p>
      </dgm:t>
    </dgm:pt>
    <dgm:pt modelId="{7AB6065D-6264-4A46-B624-CD875A833DB5}" type="sibTrans" cxnId="{5B628325-56CE-4E19-AB00-3F90B9C511E8}">
      <dgm:prSet/>
      <dgm:spPr/>
      <dgm:t>
        <a:bodyPr/>
        <a:lstStyle/>
        <a:p>
          <a:endParaRPr lang="en-US"/>
        </a:p>
      </dgm:t>
    </dgm:pt>
    <dgm:pt modelId="{1C1B06DE-51E3-44A8-A396-980E8F2DBADA}">
      <dgm:prSet/>
      <dgm:spPr/>
      <dgm:t>
        <a:bodyPr/>
        <a:lstStyle/>
        <a:p>
          <a:r>
            <a:rPr lang="vi-VN"/>
            <a:t>Quản lý dược phẩm</a:t>
          </a:r>
          <a:endParaRPr lang="en-US"/>
        </a:p>
      </dgm:t>
    </dgm:pt>
    <dgm:pt modelId="{E26F04A6-3B99-4DE9-A11D-70891EB65BCD}" type="parTrans" cxnId="{90BC3388-10B6-47E9-A4A2-C402CCDE66F2}">
      <dgm:prSet/>
      <dgm:spPr/>
      <dgm:t>
        <a:bodyPr/>
        <a:lstStyle/>
        <a:p>
          <a:endParaRPr lang="en-US"/>
        </a:p>
      </dgm:t>
    </dgm:pt>
    <dgm:pt modelId="{41B4E1AF-2B0D-48B3-BDD1-60A8041238E6}" type="sibTrans" cxnId="{90BC3388-10B6-47E9-A4A2-C402CCDE66F2}">
      <dgm:prSet/>
      <dgm:spPr/>
      <dgm:t>
        <a:bodyPr/>
        <a:lstStyle/>
        <a:p>
          <a:endParaRPr lang="en-US"/>
        </a:p>
      </dgm:t>
    </dgm:pt>
    <dgm:pt modelId="{54069458-B2D5-4E56-9743-59F6CDA55266}">
      <dgm:prSet/>
      <dgm:spPr/>
      <dgm:t>
        <a:bodyPr/>
        <a:lstStyle/>
        <a:p>
          <a:r>
            <a:rPr lang="vi-VN"/>
            <a:t>Quản lý doanh thu</a:t>
          </a:r>
          <a:endParaRPr lang="en-US"/>
        </a:p>
      </dgm:t>
    </dgm:pt>
    <dgm:pt modelId="{B1BEA9D5-8F2C-477C-ACB3-EF508A0AD3B9}" type="parTrans" cxnId="{EF462524-3BF2-465B-AA32-5E5687215AD6}">
      <dgm:prSet/>
      <dgm:spPr/>
      <dgm:t>
        <a:bodyPr/>
        <a:lstStyle/>
        <a:p>
          <a:endParaRPr lang="en-US"/>
        </a:p>
      </dgm:t>
    </dgm:pt>
    <dgm:pt modelId="{FE54CF50-5451-4BAE-8649-F9C43616E0A4}" type="sibTrans" cxnId="{EF462524-3BF2-465B-AA32-5E5687215AD6}">
      <dgm:prSet/>
      <dgm:spPr/>
      <dgm:t>
        <a:bodyPr/>
        <a:lstStyle/>
        <a:p>
          <a:endParaRPr lang="en-US"/>
        </a:p>
      </dgm:t>
    </dgm:pt>
    <dgm:pt modelId="{F39053A9-E72A-4B22-BE2D-7E90904BF4E9}">
      <dgm:prSet/>
      <dgm:spPr/>
      <dgm:t>
        <a:bodyPr/>
        <a:lstStyle/>
        <a:p>
          <a:r>
            <a:rPr lang="vi-VN"/>
            <a:t>Quản lý lịch tr</a:t>
          </a:r>
          <a:r>
            <a:rPr lang="en-US"/>
            <a:t>ực</a:t>
          </a:r>
          <a:endParaRPr lang="en-US" dirty="0"/>
        </a:p>
      </dgm:t>
    </dgm:pt>
    <dgm:pt modelId="{403F346B-162B-4094-B858-6AFFA8452FC6}" type="parTrans" cxnId="{8F830E7C-68C0-481A-B3E0-6364C8A01A75}">
      <dgm:prSet/>
      <dgm:spPr/>
      <dgm:t>
        <a:bodyPr/>
        <a:lstStyle/>
        <a:p>
          <a:endParaRPr lang="en-US"/>
        </a:p>
      </dgm:t>
    </dgm:pt>
    <dgm:pt modelId="{4EFEE185-2B7F-4407-85B1-53718C161E93}" type="sibTrans" cxnId="{8F830E7C-68C0-481A-B3E0-6364C8A01A75}">
      <dgm:prSet/>
      <dgm:spPr/>
      <dgm:t>
        <a:bodyPr/>
        <a:lstStyle/>
        <a:p>
          <a:endParaRPr lang="en-US"/>
        </a:p>
      </dgm:t>
    </dgm:pt>
    <dgm:pt modelId="{8F83FE6B-57E9-414F-B59E-2FD7337C01AA}">
      <dgm:prSet/>
      <dgm:spPr/>
      <dgm:t>
        <a:bodyPr/>
        <a:lstStyle/>
        <a:p>
          <a:r>
            <a:rPr lang="vi-VN"/>
            <a:t>Quản lý quyền truy cập</a:t>
          </a:r>
          <a:endParaRPr lang="en-US"/>
        </a:p>
      </dgm:t>
    </dgm:pt>
    <dgm:pt modelId="{2B6BE3F5-15B7-4E34-8112-00E2CEF16C2E}" type="parTrans" cxnId="{87279D56-D63F-40EA-ABBB-5B141DFCB8BD}">
      <dgm:prSet/>
      <dgm:spPr/>
      <dgm:t>
        <a:bodyPr/>
        <a:lstStyle/>
        <a:p>
          <a:endParaRPr lang="en-US"/>
        </a:p>
      </dgm:t>
    </dgm:pt>
    <dgm:pt modelId="{8EFDD5E9-BC33-428A-AEB5-51021EC84748}" type="sibTrans" cxnId="{87279D56-D63F-40EA-ABBB-5B141DFCB8BD}">
      <dgm:prSet/>
      <dgm:spPr/>
      <dgm:t>
        <a:bodyPr/>
        <a:lstStyle/>
        <a:p>
          <a:endParaRPr lang="en-US"/>
        </a:p>
      </dgm:t>
    </dgm:pt>
    <dgm:pt modelId="{6A7A3B94-9470-4C96-99A4-6966BD445BBA}" type="pres">
      <dgm:prSet presAssocID="{A445EFE5-7F9D-4CF5-879A-9CCE92AC4E57}" presName="vert0" presStyleCnt="0">
        <dgm:presLayoutVars>
          <dgm:dir/>
          <dgm:animOne val="branch"/>
          <dgm:animLvl val="lvl"/>
        </dgm:presLayoutVars>
      </dgm:prSet>
      <dgm:spPr/>
    </dgm:pt>
    <dgm:pt modelId="{DB21E0B3-62C0-4B85-A729-5665E23DF4E9}" type="pres">
      <dgm:prSet presAssocID="{8C90F816-C40B-47D5-A3BB-1500A6D52AF5}" presName="thickLine" presStyleLbl="alignNode1" presStyleIdx="0" presStyleCnt="11"/>
      <dgm:spPr/>
    </dgm:pt>
    <dgm:pt modelId="{5C1CDCE5-A585-416F-AB74-9B956C7DE044}" type="pres">
      <dgm:prSet presAssocID="{8C90F816-C40B-47D5-A3BB-1500A6D52AF5}" presName="horz1" presStyleCnt="0"/>
      <dgm:spPr/>
    </dgm:pt>
    <dgm:pt modelId="{83582244-EA6D-484D-A414-555CD8DB4893}" type="pres">
      <dgm:prSet presAssocID="{8C90F816-C40B-47D5-A3BB-1500A6D52AF5}" presName="tx1" presStyleLbl="revTx" presStyleIdx="0" presStyleCnt="11"/>
      <dgm:spPr/>
    </dgm:pt>
    <dgm:pt modelId="{04D2B8EA-CEAA-43DA-B8A7-E928E9A44441}" type="pres">
      <dgm:prSet presAssocID="{8C90F816-C40B-47D5-A3BB-1500A6D52AF5}" presName="vert1" presStyleCnt="0"/>
      <dgm:spPr/>
    </dgm:pt>
    <dgm:pt modelId="{47324392-7660-4020-99D1-1CC2FE87E3A1}" type="pres">
      <dgm:prSet presAssocID="{5F306FE6-71B0-48F7-8E10-17E70950C7F7}" presName="thickLine" presStyleLbl="alignNode1" presStyleIdx="1" presStyleCnt="11"/>
      <dgm:spPr/>
    </dgm:pt>
    <dgm:pt modelId="{E8CACBBD-DF27-476B-ADE9-2CA5F082CCE6}" type="pres">
      <dgm:prSet presAssocID="{5F306FE6-71B0-48F7-8E10-17E70950C7F7}" presName="horz1" presStyleCnt="0"/>
      <dgm:spPr/>
    </dgm:pt>
    <dgm:pt modelId="{F684E7DF-8B95-4863-825F-C3E6676C2817}" type="pres">
      <dgm:prSet presAssocID="{5F306FE6-71B0-48F7-8E10-17E70950C7F7}" presName="tx1" presStyleLbl="revTx" presStyleIdx="1" presStyleCnt="11"/>
      <dgm:spPr/>
    </dgm:pt>
    <dgm:pt modelId="{7B32B5E8-AED3-45D5-9F51-12B2C8C94817}" type="pres">
      <dgm:prSet presAssocID="{5F306FE6-71B0-48F7-8E10-17E70950C7F7}" presName="vert1" presStyleCnt="0"/>
      <dgm:spPr/>
    </dgm:pt>
    <dgm:pt modelId="{0233ADF2-2565-4AF3-A048-0F5E747D293B}" type="pres">
      <dgm:prSet presAssocID="{41465978-287E-4F38-9045-2A33C2F4DFDC}" presName="thickLine" presStyleLbl="alignNode1" presStyleIdx="2" presStyleCnt="11"/>
      <dgm:spPr/>
    </dgm:pt>
    <dgm:pt modelId="{70E57036-EF08-4BFC-8CE8-D9426DA1A2A5}" type="pres">
      <dgm:prSet presAssocID="{41465978-287E-4F38-9045-2A33C2F4DFDC}" presName="horz1" presStyleCnt="0"/>
      <dgm:spPr/>
    </dgm:pt>
    <dgm:pt modelId="{831D012E-9B65-4CB8-AC89-8B2B3FDB91F2}" type="pres">
      <dgm:prSet presAssocID="{41465978-287E-4F38-9045-2A33C2F4DFDC}" presName="tx1" presStyleLbl="revTx" presStyleIdx="2" presStyleCnt="11"/>
      <dgm:spPr/>
    </dgm:pt>
    <dgm:pt modelId="{4C4DDDB1-258F-46C0-927C-2439F34D8981}" type="pres">
      <dgm:prSet presAssocID="{41465978-287E-4F38-9045-2A33C2F4DFDC}" presName="vert1" presStyleCnt="0"/>
      <dgm:spPr/>
    </dgm:pt>
    <dgm:pt modelId="{E593A859-54A4-4053-80B8-2B5955E19F68}" type="pres">
      <dgm:prSet presAssocID="{4BD3F77E-1A9B-44DA-A990-65B838933C34}" presName="thickLine" presStyleLbl="alignNode1" presStyleIdx="3" presStyleCnt="11"/>
      <dgm:spPr/>
    </dgm:pt>
    <dgm:pt modelId="{E6218B0E-CACD-433F-B199-0D66119D4DDF}" type="pres">
      <dgm:prSet presAssocID="{4BD3F77E-1A9B-44DA-A990-65B838933C34}" presName="horz1" presStyleCnt="0"/>
      <dgm:spPr/>
    </dgm:pt>
    <dgm:pt modelId="{716FA064-D791-4365-B9B0-EDB13110A5DE}" type="pres">
      <dgm:prSet presAssocID="{4BD3F77E-1A9B-44DA-A990-65B838933C34}" presName="tx1" presStyleLbl="revTx" presStyleIdx="3" presStyleCnt="11"/>
      <dgm:spPr/>
    </dgm:pt>
    <dgm:pt modelId="{411F22AD-74BE-4273-8B32-D9408EFC36C0}" type="pres">
      <dgm:prSet presAssocID="{4BD3F77E-1A9B-44DA-A990-65B838933C34}" presName="vert1" presStyleCnt="0"/>
      <dgm:spPr/>
    </dgm:pt>
    <dgm:pt modelId="{0917E2E9-B02A-4F88-BBA6-360CEE2EF36E}" type="pres">
      <dgm:prSet presAssocID="{D8645892-E7B1-4329-A53E-BFF6CC1D8660}" presName="thickLine" presStyleLbl="alignNode1" presStyleIdx="4" presStyleCnt="11"/>
      <dgm:spPr/>
    </dgm:pt>
    <dgm:pt modelId="{4EA0FE2C-51FE-4821-A72E-93559660E271}" type="pres">
      <dgm:prSet presAssocID="{D8645892-E7B1-4329-A53E-BFF6CC1D8660}" presName="horz1" presStyleCnt="0"/>
      <dgm:spPr/>
    </dgm:pt>
    <dgm:pt modelId="{6DA7AA2B-C0D9-42AA-B3FD-58862A78BEB5}" type="pres">
      <dgm:prSet presAssocID="{D8645892-E7B1-4329-A53E-BFF6CC1D8660}" presName="tx1" presStyleLbl="revTx" presStyleIdx="4" presStyleCnt="11"/>
      <dgm:spPr/>
    </dgm:pt>
    <dgm:pt modelId="{1379EBB7-870C-46C5-9383-D5B72C58A0E6}" type="pres">
      <dgm:prSet presAssocID="{D8645892-E7B1-4329-A53E-BFF6CC1D8660}" presName="vert1" presStyleCnt="0"/>
      <dgm:spPr/>
    </dgm:pt>
    <dgm:pt modelId="{AA034DD6-2709-4936-A4F8-134858FE0328}" type="pres">
      <dgm:prSet presAssocID="{850D15B3-69CB-4816-B27D-F8158947FB13}" presName="thickLine" presStyleLbl="alignNode1" presStyleIdx="5" presStyleCnt="11"/>
      <dgm:spPr/>
    </dgm:pt>
    <dgm:pt modelId="{F32DCC4A-C493-4F53-85AF-DCA4EEB2D1D2}" type="pres">
      <dgm:prSet presAssocID="{850D15B3-69CB-4816-B27D-F8158947FB13}" presName="horz1" presStyleCnt="0"/>
      <dgm:spPr/>
    </dgm:pt>
    <dgm:pt modelId="{4F2D3F93-B1DF-4978-B388-56926E233E4C}" type="pres">
      <dgm:prSet presAssocID="{850D15B3-69CB-4816-B27D-F8158947FB13}" presName="tx1" presStyleLbl="revTx" presStyleIdx="5" presStyleCnt="11"/>
      <dgm:spPr/>
    </dgm:pt>
    <dgm:pt modelId="{4E6E5A39-E314-419B-AAE7-FDB9E5D89C36}" type="pres">
      <dgm:prSet presAssocID="{850D15B3-69CB-4816-B27D-F8158947FB13}" presName="vert1" presStyleCnt="0"/>
      <dgm:spPr/>
    </dgm:pt>
    <dgm:pt modelId="{A5F46345-CFBE-4E0A-8130-7A822380AACA}" type="pres">
      <dgm:prSet presAssocID="{A311EBA2-3B16-4A3E-8D58-CE7C9A2514DF}" presName="thickLine" presStyleLbl="alignNode1" presStyleIdx="6" presStyleCnt="11"/>
      <dgm:spPr/>
    </dgm:pt>
    <dgm:pt modelId="{1B107862-C5D7-4831-B6C2-9A3D8556DCC2}" type="pres">
      <dgm:prSet presAssocID="{A311EBA2-3B16-4A3E-8D58-CE7C9A2514DF}" presName="horz1" presStyleCnt="0"/>
      <dgm:spPr/>
    </dgm:pt>
    <dgm:pt modelId="{2D927D27-8E27-4C08-A457-E5554E8234AF}" type="pres">
      <dgm:prSet presAssocID="{A311EBA2-3B16-4A3E-8D58-CE7C9A2514DF}" presName="tx1" presStyleLbl="revTx" presStyleIdx="6" presStyleCnt="11"/>
      <dgm:spPr/>
    </dgm:pt>
    <dgm:pt modelId="{CB6F9C19-6937-4A02-AD12-F73C4D2BA59F}" type="pres">
      <dgm:prSet presAssocID="{A311EBA2-3B16-4A3E-8D58-CE7C9A2514DF}" presName="vert1" presStyleCnt="0"/>
      <dgm:spPr/>
    </dgm:pt>
    <dgm:pt modelId="{A59BDF6C-2078-45A3-A59E-CB628FCD6349}" type="pres">
      <dgm:prSet presAssocID="{1C1B06DE-51E3-44A8-A396-980E8F2DBADA}" presName="thickLine" presStyleLbl="alignNode1" presStyleIdx="7" presStyleCnt="11"/>
      <dgm:spPr/>
    </dgm:pt>
    <dgm:pt modelId="{796F7E6E-DCB3-43DF-AFA9-23814751A51B}" type="pres">
      <dgm:prSet presAssocID="{1C1B06DE-51E3-44A8-A396-980E8F2DBADA}" presName="horz1" presStyleCnt="0"/>
      <dgm:spPr/>
    </dgm:pt>
    <dgm:pt modelId="{91CDA9A8-4575-473C-AE70-BCBC27F934AC}" type="pres">
      <dgm:prSet presAssocID="{1C1B06DE-51E3-44A8-A396-980E8F2DBADA}" presName="tx1" presStyleLbl="revTx" presStyleIdx="7" presStyleCnt="11"/>
      <dgm:spPr/>
    </dgm:pt>
    <dgm:pt modelId="{1E82696C-1616-41B7-86F8-DB513F211F77}" type="pres">
      <dgm:prSet presAssocID="{1C1B06DE-51E3-44A8-A396-980E8F2DBADA}" presName="vert1" presStyleCnt="0"/>
      <dgm:spPr/>
    </dgm:pt>
    <dgm:pt modelId="{6E82622E-712D-48A1-A29F-21D83463C5AA}" type="pres">
      <dgm:prSet presAssocID="{54069458-B2D5-4E56-9743-59F6CDA55266}" presName="thickLine" presStyleLbl="alignNode1" presStyleIdx="8" presStyleCnt="11"/>
      <dgm:spPr/>
    </dgm:pt>
    <dgm:pt modelId="{4DDA0AFD-81B5-4284-90A1-FEE09A1478CF}" type="pres">
      <dgm:prSet presAssocID="{54069458-B2D5-4E56-9743-59F6CDA55266}" presName="horz1" presStyleCnt="0"/>
      <dgm:spPr/>
    </dgm:pt>
    <dgm:pt modelId="{253C4D49-4EBF-4E81-801E-FB96022F6047}" type="pres">
      <dgm:prSet presAssocID="{54069458-B2D5-4E56-9743-59F6CDA55266}" presName="tx1" presStyleLbl="revTx" presStyleIdx="8" presStyleCnt="11"/>
      <dgm:spPr/>
    </dgm:pt>
    <dgm:pt modelId="{F1CD29B1-34CD-4725-A7D7-74905F678F1B}" type="pres">
      <dgm:prSet presAssocID="{54069458-B2D5-4E56-9743-59F6CDA55266}" presName="vert1" presStyleCnt="0"/>
      <dgm:spPr/>
    </dgm:pt>
    <dgm:pt modelId="{9B7E8D6E-98DC-4576-B135-F19E10A3A278}" type="pres">
      <dgm:prSet presAssocID="{F39053A9-E72A-4B22-BE2D-7E90904BF4E9}" presName="thickLine" presStyleLbl="alignNode1" presStyleIdx="9" presStyleCnt="11"/>
      <dgm:spPr/>
    </dgm:pt>
    <dgm:pt modelId="{A8CFD875-9C4A-4E4F-84F1-9357482F9381}" type="pres">
      <dgm:prSet presAssocID="{F39053A9-E72A-4B22-BE2D-7E90904BF4E9}" presName="horz1" presStyleCnt="0"/>
      <dgm:spPr/>
    </dgm:pt>
    <dgm:pt modelId="{DCB7BA36-5DC4-4AA3-A4A7-A56EFCC63609}" type="pres">
      <dgm:prSet presAssocID="{F39053A9-E72A-4B22-BE2D-7E90904BF4E9}" presName="tx1" presStyleLbl="revTx" presStyleIdx="9" presStyleCnt="11"/>
      <dgm:spPr/>
    </dgm:pt>
    <dgm:pt modelId="{E4C1E406-2012-494D-9F96-4F084CBBBFB0}" type="pres">
      <dgm:prSet presAssocID="{F39053A9-E72A-4B22-BE2D-7E90904BF4E9}" presName="vert1" presStyleCnt="0"/>
      <dgm:spPr/>
    </dgm:pt>
    <dgm:pt modelId="{A35BB56D-2CED-4C95-BCA6-B725B3623161}" type="pres">
      <dgm:prSet presAssocID="{8F83FE6B-57E9-414F-B59E-2FD7337C01AA}" presName="thickLine" presStyleLbl="alignNode1" presStyleIdx="10" presStyleCnt="11"/>
      <dgm:spPr/>
    </dgm:pt>
    <dgm:pt modelId="{7D1AF8F8-8AD6-4394-B43E-CD4B43C45403}" type="pres">
      <dgm:prSet presAssocID="{8F83FE6B-57E9-414F-B59E-2FD7337C01AA}" presName="horz1" presStyleCnt="0"/>
      <dgm:spPr/>
    </dgm:pt>
    <dgm:pt modelId="{50E90917-6277-488B-8726-02BB42F5C223}" type="pres">
      <dgm:prSet presAssocID="{8F83FE6B-57E9-414F-B59E-2FD7337C01AA}" presName="tx1" presStyleLbl="revTx" presStyleIdx="10" presStyleCnt="11"/>
      <dgm:spPr/>
    </dgm:pt>
    <dgm:pt modelId="{CE85E12E-E9CE-4193-867A-9FFAC7A2DC74}" type="pres">
      <dgm:prSet presAssocID="{8F83FE6B-57E9-414F-B59E-2FD7337C01AA}" presName="vert1" presStyleCnt="0"/>
      <dgm:spPr/>
    </dgm:pt>
  </dgm:ptLst>
  <dgm:cxnLst>
    <dgm:cxn modelId="{6C85BF00-C7E9-4FE3-89DB-582190D60012}" type="presOf" srcId="{54069458-B2D5-4E56-9743-59F6CDA55266}" destId="{253C4D49-4EBF-4E81-801E-FB96022F6047}" srcOrd="0" destOrd="0" presId="urn:microsoft.com/office/officeart/2008/layout/LinedList"/>
    <dgm:cxn modelId="{523AD60B-EAE6-4278-8A71-F5D683AA0072}" srcId="{A445EFE5-7F9D-4CF5-879A-9CCE92AC4E57}" destId="{8C90F816-C40B-47D5-A3BB-1500A6D52AF5}" srcOrd="0" destOrd="0" parTransId="{C8B6699E-C5C8-4A47-947C-8084A5B50E2A}" sibTransId="{2591E461-0658-4C18-B1C2-A25B5EA0F7CC}"/>
    <dgm:cxn modelId="{BC61EB1C-BE20-4B19-B37B-2B5FC88B9221}" type="presOf" srcId="{A445EFE5-7F9D-4CF5-879A-9CCE92AC4E57}" destId="{6A7A3B94-9470-4C96-99A4-6966BD445BBA}" srcOrd="0" destOrd="0" presId="urn:microsoft.com/office/officeart/2008/layout/LinedList"/>
    <dgm:cxn modelId="{FEB6481F-AD31-48ED-80E9-5703066ADA76}" type="presOf" srcId="{D8645892-E7B1-4329-A53E-BFF6CC1D8660}" destId="{6DA7AA2B-C0D9-42AA-B3FD-58862A78BEB5}" srcOrd="0" destOrd="0" presId="urn:microsoft.com/office/officeart/2008/layout/LinedList"/>
    <dgm:cxn modelId="{9B514020-5EF1-4A3B-A38F-06A483ED75A0}" type="presOf" srcId="{4BD3F77E-1A9B-44DA-A990-65B838933C34}" destId="{716FA064-D791-4365-B9B0-EDB13110A5DE}" srcOrd="0" destOrd="0" presId="urn:microsoft.com/office/officeart/2008/layout/LinedList"/>
    <dgm:cxn modelId="{EF462524-3BF2-465B-AA32-5E5687215AD6}" srcId="{A445EFE5-7F9D-4CF5-879A-9CCE92AC4E57}" destId="{54069458-B2D5-4E56-9743-59F6CDA55266}" srcOrd="8" destOrd="0" parTransId="{B1BEA9D5-8F2C-477C-ACB3-EF508A0AD3B9}" sibTransId="{FE54CF50-5451-4BAE-8649-F9C43616E0A4}"/>
    <dgm:cxn modelId="{5B628325-56CE-4E19-AB00-3F90B9C511E8}" srcId="{A445EFE5-7F9D-4CF5-879A-9CCE92AC4E57}" destId="{A311EBA2-3B16-4A3E-8D58-CE7C9A2514DF}" srcOrd="6" destOrd="0" parTransId="{861E8917-6785-4EB0-9845-59A6998E50A7}" sibTransId="{7AB6065D-6264-4A46-B624-CD875A833DB5}"/>
    <dgm:cxn modelId="{4F90C438-DB4F-4B91-BDDF-87F8E15BACF6}" srcId="{A445EFE5-7F9D-4CF5-879A-9CCE92AC4E57}" destId="{5F306FE6-71B0-48F7-8E10-17E70950C7F7}" srcOrd="1" destOrd="0" parTransId="{88BFDE6B-ACF4-4B1C-BA40-ABE5F67CB783}" sibTransId="{441E49FE-3834-4201-BCE1-6E29A863A8B2}"/>
    <dgm:cxn modelId="{00F04E63-D3F5-4A75-9F3D-CDC8EFA0534C}" srcId="{A445EFE5-7F9D-4CF5-879A-9CCE92AC4E57}" destId="{850D15B3-69CB-4816-B27D-F8158947FB13}" srcOrd="5" destOrd="0" parTransId="{F074F9A9-E44B-41D6-9843-FCBB965FD4D4}" sibTransId="{E7400A60-DA65-4F51-A9B1-55AC50986B3B}"/>
    <dgm:cxn modelId="{660E7D56-6863-4E45-A9D0-E26D74B5E7CA}" srcId="{A445EFE5-7F9D-4CF5-879A-9CCE92AC4E57}" destId="{D8645892-E7B1-4329-A53E-BFF6CC1D8660}" srcOrd="4" destOrd="0" parTransId="{45D706AB-6C39-49D5-8B4B-4424D115DB87}" sibTransId="{D000ABBA-D1A8-4F49-8A7A-47D650E4ECD9}"/>
    <dgm:cxn modelId="{87279D56-D63F-40EA-ABBB-5B141DFCB8BD}" srcId="{A445EFE5-7F9D-4CF5-879A-9CCE92AC4E57}" destId="{8F83FE6B-57E9-414F-B59E-2FD7337C01AA}" srcOrd="10" destOrd="0" parTransId="{2B6BE3F5-15B7-4E34-8112-00E2CEF16C2E}" sibTransId="{8EFDD5E9-BC33-428A-AEB5-51021EC84748}"/>
    <dgm:cxn modelId="{684DB976-0BA1-464E-A9FE-6A0F954C1996}" type="presOf" srcId="{5F306FE6-71B0-48F7-8E10-17E70950C7F7}" destId="{F684E7DF-8B95-4863-825F-C3E6676C2817}" srcOrd="0" destOrd="0" presId="urn:microsoft.com/office/officeart/2008/layout/LinedList"/>
    <dgm:cxn modelId="{8F830E7C-68C0-481A-B3E0-6364C8A01A75}" srcId="{A445EFE5-7F9D-4CF5-879A-9CCE92AC4E57}" destId="{F39053A9-E72A-4B22-BE2D-7E90904BF4E9}" srcOrd="9" destOrd="0" parTransId="{403F346B-162B-4094-B858-6AFFA8452FC6}" sibTransId="{4EFEE185-2B7F-4407-85B1-53718C161E93}"/>
    <dgm:cxn modelId="{58A5127D-BCE2-45B2-9D7F-69763CCB70FB}" type="presOf" srcId="{41465978-287E-4F38-9045-2A33C2F4DFDC}" destId="{831D012E-9B65-4CB8-AC89-8B2B3FDB91F2}" srcOrd="0" destOrd="0" presId="urn:microsoft.com/office/officeart/2008/layout/LinedList"/>
    <dgm:cxn modelId="{90BC3388-10B6-47E9-A4A2-C402CCDE66F2}" srcId="{A445EFE5-7F9D-4CF5-879A-9CCE92AC4E57}" destId="{1C1B06DE-51E3-44A8-A396-980E8F2DBADA}" srcOrd="7" destOrd="0" parTransId="{E26F04A6-3B99-4DE9-A11D-70891EB65BCD}" sibTransId="{41B4E1AF-2B0D-48B3-BDD1-60A8041238E6}"/>
    <dgm:cxn modelId="{4EE62497-0E78-4E47-AEAE-28C435750807}" type="presOf" srcId="{8F83FE6B-57E9-414F-B59E-2FD7337C01AA}" destId="{50E90917-6277-488B-8726-02BB42F5C223}" srcOrd="0" destOrd="0" presId="urn:microsoft.com/office/officeart/2008/layout/LinedList"/>
    <dgm:cxn modelId="{1F48B19D-41A7-445D-83FC-08CAD843AC90}" srcId="{A445EFE5-7F9D-4CF5-879A-9CCE92AC4E57}" destId="{4BD3F77E-1A9B-44DA-A990-65B838933C34}" srcOrd="3" destOrd="0" parTransId="{9BC2CFD7-69CA-4797-BD48-CFF0AA4FF24D}" sibTransId="{D3344736-4461-48F1-B4B5-6DCDCC87A392}"/>
    <dgm:cxn modelId="{D02D4DB0-4E1D-4AAD-9911-2229920FCFF4}" type="presOf" srcId="{850D15B3-69CB-4816-B27D-F8158947FB13}" destId="{4F2D3F93-B1DF-4978-B388-56926E233E4C}" srcOrd="0" destOrd="0" presId="urn:microsoft.com/office/officeart/2008/layout/LinedList"/>
    <dgm:cxn modelId="{0B56D6C8-A60E-4568-A879-5A2C4A832487}" srcId="{A445EFE5-7F9D-4CF5-879A-9CCE92AC4E57}" destId="{41465978-287E-4F38-9045-2A33C2F4DFDC}" srcOrd="2" destOrd="0" parTransId="{A665BA94-3984-4DC3-BF07-92F73C01AA5F}" sibTransId="{F38D3A3C-2618-445C-A0B7-A4FD9297BF71}"/>
    <dgm:cxn modelId="{AF11A9CB-5F73-47E8-86A8-26246F2A2CE8}" type="presOf" srcId="{A311EBA2-3B16-4A3E-8D58-CE7C9A2514DF}" destId="{2D927D27-8E27-4C08-A457-E5554E8234AF}" srcOrd="0" destOrd="0" presId="urn:microsoft.com/office/officeart/2008/layout/LinedList"/>
    <dgm:cxn modelId="{0C2752CD-98D6-4D75-BDA8-0FF88431D00F}" type="presOf" srcId="{1C1B06DE-51E3-44A8-A396-980E8F2DBADA}" destId="{91CDA9A8-4575-473C-AE70-BCBC27F934AC}" srcOrd="0" destOrd="0" presId="urn:microsoft.com/office/officeart/2008/layout/LinedList"/>
    <dgm:cxn modelId="{B0DF18D8-35C8-400D-9781-61D25392FC1B}" type="presOf" srcId="{8C90F816-C40B-47D5-A3BB-1500A6D52AF5}" destId="{83582244-EA6D-484D-A414-555CD8DB4893}" srcOrd="0" destOrd="0" presId="urn:microsoft.com/office/officeart/2008/layout/LinedList"/>
    <dgm:cxn modelId="{7B3A18F0-A37B-4959-B8AB-1D7AA05CFA2A}" type="presOf" srcId="{F39053A9-E72A-4B22-BE2D-7E90904BF4E9}" destId="{DCB7BA36-5DC4-4AA3-A4A7-A56EFCC63609}" srcOrd="0" destOrd="0" presId="urn:microsoft.com/office/officeart/2008/layout/LinedList"/>
    <dgm:cxn modelId="{8A780630-ADC8-4A8B-B900-27700681D987}" type="presParOf" srcId="{6A7A3B94-9470-4C96-99A4-6966BD445BBA}" destId="{DB21E0B3-62C0-4B85-A729-5665E23DF4E9}" srcOrd="0" destOrd="0" presId="urn:microsoft.com/office/officeart/2008/layout/LinedList"/>
    <dgm:cxn modelId="{2D122B58-8BEF-4A98-9DC2-93E3C7817EA0}" type="presParOf" srcId="{6A7A3B94-9470-4C96-99A4-6966BD445BBA}" destId="{5C1CDCE5-A585-416F-AB74-9B956C7DE044}" srcOrd="1" destOrd="0" presId="urn:microsoft.com/office/officeart/2008/layout/LinedList"/>
    <dgm:cxn modelId="{1AAD8D63-EED2-4CDF-81FA-9BE33E01537C}" type="presParOf" srcId="{5C1CDCE5-A585-416F-AB74-9B956C7DE044}" destId="{83582244-EA6D-484D-A414-555CD8DB4893}" srcOrd="0" destOrd="0" presId="urn:microsoft.com/office/officeart/2008/layout/LinedList"/>
    <dgm:cxn modelId="{9AD47A2B-C91A-4B2C-9FF7-A49D3FB6B368}" type="presParOf" srcId="{5C1CDCE5-A585-416F-AB74-9B956C7DE044}" destId="{04D2B8EA-CEAA-43DA-B8A7-E928E9A44441}" srcOrd="1" destOrd="0" presId="urn:microsoft.com/office/officeart/2008/layout/LinedList"/>
    <dgm:cxn modelId="{2B3BE032-E914-4CDC-9736-D1FCC27C2D12}" type="presParOf" srcId="{6A7A3B94-9470-4C96-99A4-6966BD445BBA}" destId="{47324392-7660-4020-99D1-1CC2FE87E3A1}" srcOrd="2" destOrd="0" presId="urn:microsoft.com/office/officeart/2008/layout/LinedList"/>
    <dgm:cxn modelId="{0FDA8D93-5F94-44EC-A6F9-16C3B04C8E97}" type="presParOf" srcId="{6A7A3B94-9470-4C96-99A4-6966BD445BBA}" destId="{E8CACBBD-DF27-476B-ADE9-2CA5F082CCE6}" srcOrd="3" destOrd="0" presId="urn:microsoft.com/office/officeart/2008/layout/LinedList"/>
    <dgm:cxn modelId="{CF107046-1F9D-4E43-A6A8-4AF9BA9C448D}" type="presParOf" srcId="{E8CACBBD-DF27-476B-ADE9-2CA5F082CCE6}" destId="{F684E7DF-8B95-4863-825F-C3E6676C2817}" srcOrd="0" destOrd="0" presId="urn:microsoft.com/office/officeart/2008/layout/LinedList"/>
    <dgm:cxn modelId="{697DCD03-BC1E-46BD-AAC0-D15440C102BC}" type="presParOf" srcId="{E8CACBBD-DF27-476B-ADE9-2CA5F082CCE6}" destId="{7B32B5E8-AED3-45D5-9F51-12B2C8C94817}" srcOrd="1" destOrd="0" presId="urn:microsoft.com/office/officeart/2008/layout/LinedList"/>
    <dgm:cxn modelId="{F544D65C-C115-40FD-A2CD-2DCAABDB8AD5}" type="presParOf" srcId="{6A7A3B94-9470-4C96-99A4-6966BD445BBA}" destId="{0233ADF2-2565-4AF3-A048-0F5E747D293B}" srcOrd="4" destOrd="0" presId="urn:microsoft.com/office/officeart/2008/layout/LinedList"/>
    <dgm:cxn modelId="{0C6657B0-499C-42DA-A292-1F3C6B2C3E79}" type="presParOf" srcId="{6A7A3B94-9470-4C96-99A4-6966BD445BBA}" destId="{70E57036-EF08-4BFC-8CE8-D9426DA1A2A5}" srcOrd="5" destOrd="0" presId="urn:microsoft.com/office/officeart/2008/layout/LinedList"/>
    <dgm:cxn modelId="{A5FB0350-F8B1-43B9-9D2F-767E2EE6707B}" type="presParOf" srcId="{70E57036-EF08-4BFC-8CE8-D9426DA1A2A5}" destId="{831D012E-9B65-4CB8-AC89-8B2B3FDB91F2}" srcOrd="0" destOrd="0" presId="urn:microsoft.com/office/officeart/2008/layout/LinedList"/>
    <dgm:cxn modelId="{978C7337-CD54-4CD4-927F-6CD9264139D6}" type="presParOf" srcId="{70E57036-EF08-4BFC-8CE8-D9426DA1A2A5}" destId="{4C4DDDB1-258F-46C0-927C-2439F34D8981}" srcOrd="1" destOrd="0" presId="urn:microsoft.com/office/officeart/2008/layout/LinedList"/>
    <dgm:cxn modelId="{CEA6EF5B-4B93-4AA3-A890-FD8AE5C01404}" type="presParOf" srcId="{6A7A3B94-9470-4C96-99A4-6966BD445BBA}" destId="{E593A859-54A4-4053-80B8-2B5955E19F68}" srcOrd="6" destOrd="0" presId="urn:microsoft.com/office/officeart/2008/layout/LinedList"/>
    <dgm:cxn modelId="{90F5F3FB-0ED1-40BF-A39A-CF41FD2F918D}" type="presParOf" srcId="{6A7A3B94-9470-4C96-99A4-6966BD445BBA}" destId="{E6218B0E-CACD-433F-B199-0D66119D4DDF}" srcOrd="7" destOrd="0" presId="urn:microsoft.com/office/officeart/2008/layout/LinedList"/>
    <dgm:cxn modelId="{5D5A9430-168C-4B2F-B59B-11FA12FFC244}" type="presParOf" srcId="{E6218B0E-CACD-433F-B199-0D66119D4DDF}" destId="{716FA064-D791-4365-B9B0-EDB13110A5DE}" srcOrd="0" destOrd="0" presId="urn:microsoft.com/office/officeart/2008/layout/LinedList"/>
    <dgm:cxn modelId="{3865B5A1-5997-4C0E-8DE3-4F57CFB1C744}" type="presParOf" srcId="{E6218B0E-CACD-433F-B199-0D66119D4DDF}" destId="{411F22AD-74BE-4273-8B32-D9408EFC36C0}" srcOrd="1" destOrd="0" presId="urn:microsoft.com/office/officeart/2008/layout/LinedList"/>
    <dgm:cxn modelId="{D6A28097-01EC-4933-BEEE-1E399C1B4529}" type="presParOf" srcId="{6A7A3B94-9470-4C96-99A4-6966BD445BBA}" destId="{0917E2E9-B02A-4F88-BBA6-360CEE2EF36E}" srcOrd="8" destOrd="0" presId="urn:microsoft.com/office/officeart/2008/layout/LinedList"/>
    <dgm:cxn modelId="{B3D10911-20B7-4B3C-9550-8A0517582F1D}" type="presParOf" srcId="{6A7A3B94-9470-4C96-99A4-6966BD445BBA}" destId="{4EA0FE2C-51FE-4821-A72E-93559660E271}" srcOrd="9" destOrd="0" presId="urn:microsoft.com/office/officeart/2008/layout/LinedList"/>
    <dgm:cxn modelId="{8793B7CB-66A8-4DD1-9375-1F17DCFE25D0}" type="presParOf" srcId="{4EA0FE2C-51FE-4821-A72E-93559660E271}" destId="{6DA7AA2B-C0D9-42AA-B3FD-58862A78BEB5}" srcOrd="0" destOrd="0" presId="urn:microsoft.com/office/officeart/2008/layout/LinedList"/>
    <dgm:cxn modelId="{D85B5498-4872-4F05-BF09-A724D06C6C83}" type="presParOf" srcId="{4EA0FE2C-51FE-4821-A72E-93559660E271}" destId="{1379EBB7-870C-46C5-9383-D5B72C58A0E6}" srcOrd="1" destOrd="0" presId="urn:microsoft.com/office/officeart/2008/layout/LinedList"/>
    <dgm:cxn modelId="{5CE4A34A-5527-42CF-ABBB-C302E2F1213C}" type="presParOf" srcId="{6A7A3B94-9470-4C96-99A4-6966BD445BBA}" destId="{AA034DD6-2709-4936-A4F8-134858FE0328}" srcOrd="10" destOrd="0" presId="urn:microsoft.com/office/officeart/2008/layout/LinedList"/>
    <dgm:cxn modelId="{C5F28413-3141-43CD-A20E-AC0FB874EE00}" type="presParOf" srcId="{6A7A3B94-9470-4C96-99A4-6966BD445BBA}" destId="{F32DCC4A-C493-4F53-85AF-DCA4EEB2D1D2}" srcOrd="11" destOrd="0" presId="urn:microsoft.com/office/officeart/2008/layout/LinedList"/>
    <dgm:cxn modelId="{F5411630-A340-427F-A077-276F42A8ABCE}" type="presParOf" srcId="{F32DCC4A-C493-4F53-85AF-DCA4EEB2D1D2}" destId="{4F2D3F93-B1DF-4978-B388-56926E233E4C}" srcOrd="0" destOrd="0" presId="urn:microsoft.com/office/officeart/2008/layout/LinedList"/>
    <dgm:cxn modelId="{244CE42F-D9B2-4ED5-820E-2607B302F49F}" type="presParOf" srcId="{F32DCC4A-C493-4F53-85AF-DCA4EEB2D1D2}" destId="{4E6E5A39-E314-419B-AAE7-FDB9E5D89C36}" srcOrd="1" destOrd="0" presId="urn:microsoft.com/office/officeart/2008/layout/LinedList"/>
    <dgm:cxn modelId="{D3E737FE-20C7-4C2D-B48F-8A16CB73330C}" type="presParOf" srcId="{6A7A3B94-9470-4C96-99A4-6966BD445BBA}" destId="{A5F46345-CFBE-4E0A-8130-7A822380AACA}" srcOrd="12" destOrd="0" presId="urn:microsoft.com/office/officeart/2008/layout/LinedList"/>
    <dgm:cxn modelId="{6EAF1982-F546-45A5-A295-D0F8C93C43B0}" type="presParOf" srcId="{6A7A3B94-9470-4C96-99A4-6966BD445BBA}" destId="{1B107862-C5D7-4831-B6C2-9A3D8556DCC2}" srcOrd="13" destOrd="0" presId="urn:microsoft.com/office/officeart/2008/layout/LinedList"/>
    <dgm:cxn modelId="{5DE160AF-9D44-4E44-86D2-2D165412FEB3}" type="presParOf" srcId="{1B107862-C5D7-4831-B6C2-9A3D8556DCC2}" destId="{2D927D27-8E27-4C08-A457-E5554E8234AF}" srcOrd="0" destOrd="0" presId="urn:microsoft.com/office/officeart/2008/layout/LinedList"/>
    <dgm:cxn modelId="{BEE8DDB8-E46B-403E-8C5F-13780CA87614}" type="presParOf" srcId="{1B107862-C5D7-4831-B6C2-9A3D8556DCC2}" destId="{CB6F9C19-6937-4A02-AD12-F73C4D2BA59F}" srcOrd="1" destOrd="0" presId="urn:microsoft.com/office/officeart/2008/layout/LinedList"/>
    <dgm:cxn modelId="{AFAFD46C-83D9-4E22-8AED-2E93B57B31E2}" type="presParOf" srcId="{6A7A3B94-9470-4C96-99A4-6966BD445BBA}" destId="{A59BDF6C-2078-45A3-A59E-CB628FCD6349}" srcOrd="14" destOrd="0" presId="urn:microsoft.com/office/officeart/2008/layout/LinedList"/>
    <dgm:cxn modelId="{B354F7C9-1A1A-45BE-A7BD-E8879D6A1D2C}" type="presParOf" srcId="{6A7A3B94-9470-4C96-99A4-6966BD445BBA}" destId="{796F7E6E-DCB3-43DF-AFA9-23814751A51B}" srcOrd="15" destOrd="0" presId="urn:microsoft.com/office/officeart/2008/layout/LinedList"/>
    <dgm:cxn modelId="{C1E7157B-98F3-4696-9AA3-AD5DACC299D3}" type="presParOf" srcId="{796F7E6E-DCB3-43DF-AFA9-23814751A51B}" destId="{91CDA9A8-4575-473C-AE70-BCBC27F934AC}" srcOrd="0" destOrd="0" presId="urn:microsoft.com/office/officeart/2008/layout/LinedList"/>
    <dgm:cxn modelId="{62C67A9E-8F5E-43FC-AC0A-FF775DD1C6EB}" type="presParOf" srcId="{796F7E6E-DCB3-43DF-AFA9-23814751A51B}" destId="{1E82696C-1616-41B7-86F8-DB513F211F77}" srcOrd="1" destOrd="0" presId="urn:microsoft.com/office/officeart/2008/layout/LinedList"/>
    <dgm:cxn modelId="{66125807-9E8E-4060-8463-78A9F35FC4FA}" type="presParOf" srcId="{6A7A3B94-9470-4C96-99A4-6966BD445BBA}" destId="{6E82622E-712D-48A1-A29F-21D83463C5AA}" srcOrd="16" destOrd="0" presId="urn:microsoft.com/office/officeart/2008/layout/LinedList"/>
    <dgm:cxn modelId="{6D593556-0667-4887-9697-5AD295910017}" type="presParOf" srcId="{6A7A3B94-9470-4C96-99A4-6966BD445BBA}" destId="{4DDA0AFD-81B5-4284-90A1-FEE09A1478CF}" srcOrd="17" destOrd="0" presId="urn:microsoft.com/office/officeart/2008/layout/LinedList"/>
    <dgm:cxn modelId="{901C30A3-AF13-4E79-B63C-6AA7F5587018}" type="presParOf" srcId="{4DDA0AFD-81B5-4284-90A1-FEE09A1478CF}" destId="{253C4D49-4EBF-4E81-801E-FB96022F6047}" srcOrd="0" destOrd="0" presId="urn:microsoft.com/office/officeart/2008/layout/LinedList"/>
    <dgm:cxn modelId="{38637791-CBCD-480A-9EC8-4D9249966B4F}" type="presParOf" srcId="{4DDA0AFD-81B5-4284-90A1-FEE09A1478CF}" destId="{F1CD29B1-34CD-4725-A7D7-74905F678F1B}" srcOrd="1" destOrd="0" presId="urn:microsoft.com/office/officeart/2008/layout/LinedList"/>
    <dgm:cxn modelId="{53082B96-4221-42C5-ABEE-94A01498DE67}" type="presParOf" srcId="{6A7A3B94-9470-4C96-99A4-6966BD445BBA}" destId="{9B7E8D6E-98DC-4576-B135-F19E10A3A278}" srcOrd="18" destOrd="0" presId="urn:microsoft.com/office/officeart/2008/layout/LinedList"/>
    <dgm:cxn modelId="{506A4998-FB50-4975-940A-D2976ACB5A6A}" type="presParOf" srcId="{6A7A3B94-9470-4C96-99A4-6966BD445BBA}" destId="{A8CFD875-9C4A-4E4F-84F1-9357482F9381}" srcOrd="19" destOrd="0" presId="urn:microsoft.com/office/officeart/2008/layout/LinedList"/>
    <dgm:cxn modelId="{6FF4D7C8-D696-43E7-85BC-AF4ADF752798}" type="presParOf" srcId="{A8CFD875-9C4A-4E4F-84F1-9357482F9381}" destId="{DCB7BA36-5DC4-4AA3-A4A7-A56EFCC63609}" srcOrd="0" destOrd="0" presId="urn:microsoft.com/office/officeart/2008/layout/LinedList"/>
    <dgm:cxn modelId="{7071F6B3-B34E-4ADB-B4EF-AE8AF7A416F9}" type="presParOf" srcId="{A8CFD875-9C4A-4E4F-84F1-9357482F9381}" destId="{E4C1E406-2012-494D-9F96-4F084CBBBFB0}" srcOrd="1" destOrd="0" presId="urn:microsoft.com/office/officeart/2008/layout/LinedList"/>
    <dgm:cxn modelId="{4C0416D9-EA22-4448-871D-A9634BDC672A}" type="presParOf" srcId="{6A7A3B94-9470-4C96-99A4-6966BD445BBA}" destId="{A35BB56D-2CED-4C95-BCA6-B725B3623161}" srcOrd="20" destOrd="0" presId="urn:microsoft.com/office/officeart/2008/layout/LinedList"/>
    <dgm:cxn modelId="{E8061A74-4A7D-41A3-81CD-16C251A90AA5}" type="presParOf" srcId="{6A7A3B94-9470-4C96-99A4-6966BD445BBA}" destId="{7D1AF8F8-8AD6-4394-B43E-CD4B43C45403}" srcOrd="21" destOrd="0" presId="urn:microsoft.com/office/officeart/2008/layout/LinedList"/>
    <dgm:cxn modelId="{9304943E-EC47-4864-B8D3-A56C6F9A48F5}" type="presParOf" srcId="{7D1AF8F8-8AD6-4394-B43E-CD4B43C45403}" destId="{50E90917-6277-488B-8726-02BB42F5C223}" srcOrd="0" destOrd="0" presId="urn:microsoft.com/office/officeart/2008/layout/LinedList"/>
    <dgm:cxn modelId="{8D9A11B2-4B71-4F98-B735-7ACC28489DA6}" type="presParOf" srcId="{7D1AF8F8-8AD6-4394-B43E-CD4B43C45403}" destId="{CE85E12E-E9CE-4193-867A-9FFAC7A2DC7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85820-320A-45E1-8B56-389225D67F7E}">
      <dsp:nvSpPr>
        <dsp:cNvPr id="0" name=""/>
        <dsp:cNvSpPr/>
      </dsp:nvSpPr>
      <dsp:spPr>
        <a:xfrm>
          <a:off x="0" y="0"/>
          <a:ext cx="6830568"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972D01-C19C-438C-9C91-988F56E58FA2}">
      <dsp:nvSpPr>
        <dsp:cNvPr id="0" name=""/>
        <dsp:cNvSpPr/>
      </dsp:nvSpPr>
      <dsp:spPr>
        <a:xfrm>
          <a:off x="0" y="0"/>
          <a:ext cx="6830568" cy="2720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vi-VN" sz="2700" b="1" kern="1200"/>
            <a:t>Phạm vi:</a:t>
          </a:r>
          <a:r>
            <a:rPr lang="vi-VN" sz="2700" kern="1200"/>
            <a:t> Hệ thống quản lý bệnh viện này tập trung vào việc quản lý thông tin của bệnh nhân, nhân viên, lịch khám bệnh, hồ sơ bệnh án, dược phẩm, và các hoạt động quản lý khác như doanh thu, chia lịch trực, … </a:t>
          </a:r>
          <a:endParaRPr lang="en-US" sz="2700" kern="1200" dirty="0"/>
        </a:p>
      </dsp:txBody>
      <dsp:txXfrm>
        <a:off x="0" y="0"/>
        <a:ext cx="6830568" cy="2720340"/>
      </dsp:txXfrm>
    </dsp:sp>
    <dsp:sp modelId="{A690C3F3-A5FF-440B-9621-E2151D50E9FB}">
      <dsp:nvSpPr>
        <dsp:cNvPr id="0" name=""/>
        <dsp:cNvSpPr/>
      </dsp:nvSpPr>
      <dsp:spPr>
        <a:xfrm>
          <a:off x="0" y="2720340"/>
          <a:ext cx="6830568" cy="0"/>
        </a:xfrm>
        <a:prstGeom prst="line">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95CE06-EA09-4CFD-9036-182AD99483AC}">
      <dsp:nvSpPr>
        <dsp:cNvPr id="0" name=""/>
        <dsp:cNvSpPr/>
      </dsp:nvSpPr>
      <dsp:spPr>
        <a:xfrm>
          <a:off x="0" y="2720340"/>
          <a:ext cx="6830568" cy="2720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vi-VN" sz="2700" b="1" kern="1200"/>
            <a:t>Mục tiêu:</a:t>
          </a:r>
          <a:r>
            <a:rPr lang="vi-VN" sz="2700" kern="1200"/>
            <a:t> Xây dựng một hệ thống quản lý thông tin bệnh nhân, bác sĩ, thuốc hiệu quả, đồng thời giúp bệnh viện quản lý các hoạt động khám chữa bệnh một cách chuyên nghiệp, nâng cao chất lượng dịch vụ khám chữa bệnh, và giảm thiểu sai sót trong quá trình làm việc.</a:t>
          </a:r>
          <a:endParaRPr lang="en-US" sz="2700" kern="1200"/>
        </a:p>
      </dsp:txBody>
      <dsp:txXfrm>
        <a:off x="0" y="2720340"/>
        <a:ext cx="6830568" cy="2720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1E0B3-62C0-4B85-A729-5665E23DF4E9}">
      <dsp:nvSpPr>
        <dsp:cNvPr id="0" name=""/>
        <dsp:cNvSpPr/>
      </dsp:nvSpPr>
      <dsp:spPr>
        <a:xfrm>
          <a:off x="0" y="2665"/>
          <a:ext cx="745236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582244-EA6D-484D-A414-555CD8DB4893}">
      <dsp:nvSpPr>
        <dsp:cNvPr id="0" name=""/>
        <dsp:cNvSpPr/>
      </dsp:nvSpPr>
      <dsp:spPr>
        <a:xfrm>
          <a:off x="0" y="2665"/>
          <a:ext cx="7452360" cy="495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kern="1200"/>
            <a:t>Quản lý thông tin bệnh nhân</a:t>
          </a:r>
          <a:endParaRPr lang="en-US" sz="2200" kern="1200"/>
        </a:p>
      </dsp:txBody>
      <dsp:txXfrm>
        <a:off x="0" y="2665"/>
        <a:ext cx="7452360" cy="495852"/>
      </dsp:txXfrm>
    </dsp:sp>
    <dsp:sp modelId="{47324392-7660-4020-99D1-1CC2FE87E3A1}">
      <dsp:nvSpPr>
        <dsp:cNvPr id="0" name=""/>
        <dsp:cNvSpPr/>
      </dsp:nvSpPr>
      <dsp:spPr>
        <a:xfrm>
          <a:off x="0" y="498518"/>
          <a:ext cx="745236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84E7DF-8B95-4863-825F-C3E6676C2817}">
      <dsp:nvSpPr>
        <dsp:cNvPr id="0" name=""/>
        <dsp:cNvSpPr/>
      </dsp:nvSpPr>
      <dsp:spPr>
        <a:xfrm>
          <a:off x="0" y="498518"/>
          <a:ext cx="7452360" cy="495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kern="1200"/>
            <a:t>Quản lý thông tin nhân viên</a:t>
          </a:r>
          <a:endParaRPr lang="en-US" sz="2200" kern="1200"/>
        </a:p>
      </dsp:txBody>
      <dsp:txXfrm>
        <a:off x="0" y="498518"/>
        <a:ext cx="7452360" cy="495852"/>
      </dsp:txXfrm>
    </dsp:sp>
    <dsp:sp modelId="{0233ADF2-2565-4AF3-A048-0F5E747D293B}">
      <dsp:nvSpPr>
        <dsp:cNvPr id="0" name=""/>
        <dsp:cNvSpPr/>
      </dsp:nvSpPr>
      <dsp:spPr>
        <a:xfrm>
          <a:off x="0" y="994370"/>
          <a:ext cx="745236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1D012E-9B65-4CB8-AC89-8B2B3FDB91F2}">
      <dsp:nvSpPr>
        <dsp:cNvPr id="0" name=""/>
        <dsp:cNvSpPr/>
      </dsp:nvSpPr>
      <dsp:spPr>
        <a:xfrm>
          <a:off x="0" y="994370"/>
          <a:ext cx="7452360" cy="495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kern="1200"/>
            <a:t>Quản lý các phòng bệnh</a:t>
          </a:r>
          <a:endParaRPr lang="en-US" sz="2200" kern="1200"/>
        </a:p>
      </dsp:txBody>
      <dsp:txXfrm>
        <a:off x="0" y="994370"/>
        <a:ext cx="7452360" cy="495852"/>
      </dsp:txXfrm>
    </dsp:sp>
    <dsp:sp modelId="{E593A859-54A4-4053-80B8-2B5955E19F68}">
      <dsp:nvSpPr>
        <dsp:cNvPr id="0" name=""/>
        <dsp:cNvSpPr/>
      </dsp:nvSpPr>
      <dsp:spPr>
        <a:xfrm>
          <a:off x="0" y="1490222"/>
          <a:ext cx="745236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6FA064-D791-4365-B9B0-EDB13110A5DE}">
      <dsp:nvSpPr>
        <dsp:cNvPr id="0" name=""/>
        <dsp:cNvSpPr/>
      </dsp:nvSpPr>
      <dsp:spPr>
        <a:xfrm>
          <a:off x="0" y="1490222"/>
          <a:ext cx="7452360" cy="495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kern="1200"/>
            <a:t>Quản lý các khoa</a:t>
          </a:r>
          <a:endParaRPr lang="en-US" sz="2200" kern="1200"/>
        </a:p>
      </dsp:txBody>
      <dsp:txXfrm>
        <a:off x="0" y="1490222"/>
        <a:ext cx="7452360" cy="495852"/>
      </dsp:txXfrm>
    </dsp:sp>
    <dsp:sp modelId="{0917E2E9-B02A-4F88-BBA6-360CEE2EF36E}">
      <dsp:nvSpPr>
        <dsp:cNvPr id="0" name=""/>
        <dsp:cNvSpPr/>
      </dsp:nvSpPr>
      <dsp:spPr>
        <a:xfrm>
          <a:off x="0" y="1986074"/>
          <a:ext cx="745236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7AA2B-C0D9-42AA-B3FD-58862A78BEB5}">
      <dsp:nvSpPr>
        <dsp:cNvPr id="0" name=""/>
        <dsp:cNvSpPr/>
      </dsp:nvSpPr>
      <dsp:spPr>
        <a:xfrm>
          <a:off x="0" y="1986074"/>
          <a:ext cx="7452360" cy="495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kern="1200"/>
            <a:t>Quản lý thông tin bệnh nhân đang nhập viện</a:t>
          </a:r>
          <a:endParaRPr lang="en-US" sz="2200" kern="1200"/>
        </a:p>
      </dsp:txBody>
      <dsp:txXfrm>
        <a:off x="0" y="1986074"/>
        <a:ext cx="7452360" cy="495852"/>
      </dsp:txXfrm>
    </dsp:sp>
    <dsp:sp modelId="{AA034DD6-2709-4936-A4F8-134858FE0328}">
      <dsp:nvSpPr>
        <dsp:cNvPr id="0" name=""/>
        <dsp:cNvSpPr/>
      </dsp:nvSpPr>
      <dsp:spPr>
        <a:xfrm>
          <a:off x="0" y="2481926"/>
          <a:ext cx="745236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2D3F93-B1DF-4978-B388-56926E233E4C}">
      <dsp:nvSpPr>
        <dsp:cNvPr id="0" name=""/>
        <dsp:cNvSpPr/>
      </dsp:nvSpPr>
      <dsp:spPr>
        <a:xfrm>
          <a:off x="0" y="2481926"/>
          <a:ext cx="7452360" cy="495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kern="1200"/>
            <a:t>Quản lý lịch khám</a:t>
          </a:r>
          <a:endParaRPr lang="en-US" sz="2200" kern="1200"/>
        </a:p>
      </dsp:txBody>
      <dsp:txXfrm>
        <a:off x="0" y="2481926"/>
        <a:ext cx="7452360" cy="495852"/>
      </dsp:txXfrm>
    </dsp:sp>
    <dsp:sp modelId="{A5F46345-CFBE-4E0A-8130-7A822380AACA}">
      <dsp:nvSpPr>
        <dsp:cNvPr id="0" name=""/>
        <dsp:cNvSpPr/>
      </dsp:nvSpPr>
      <dsp:spPr>
        <a:xfrm>
          <a:off x="0" y="2977779"/>
          <a:ext cx="745236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27D27-8E27-4C08-A457-E5554E8234AF}">
      <dsp:nvSpPr>
        <dsp:cNvPr id="0" name=""/>
        <dsp:cNvSpPr/>
      </dsp:nvSpPr>
      <dsp:spPr>
        <a:xfrm>
          <a:off x="0" y="2977779"/>
          <a:ext cx="7452360" cy="495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kern="1200"/>
            <a:t>Quản lý hồ sơ bệnh án</a:t>
          </a:r>
          <a:endParaRPr lang="en-US" sz="2200" kern="1200"/>
        </a:p>
      </dsp:txBody>
      <dsp:txXfrm>
        <a:off x="0" y="2977779"/>
        <a:ext cx="7452360" cy="495852"/>
      </dsp:txXfrm>
    </dsp:sp>
    <dsp:sp modelId="{A59BDF6C-2078-45A3-A59E-CB628FCD6349}">
      <dsp:nvSpPr>
        <dsp:cNvPr id="0" name=""/>
        <dsp:cNvSpPr/>
      </dsp:nvSpPr>
      <dsp:spPr>
        <a:xfrm>
          <a:off x="0" y="3473631"/>
          <a:ext cx="745236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DA9A8-4575-473C-AE70-BCBC27F934AC}">
      <dsp:nvSpPr>
        <dsp:cNvPr id="0" name=""/>
        <dsp:cNvSpPr/>
      </dsp:nvSpPr>
      <dsp:spPr>
        <a:xfrm>
          <a:off x="0" y="3473631"/>
          <a:ext cx="7452360" cy="495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kern="1200"/>
            <a:t>Quản lý dược phẩm</a:t>
          </a:r>
          <a:endParaRPr lang="en-US" sz="2200" kern="1200"/>
        </a:p>
      </dsp:txBody>
      <dsp:txXfrm>
        <a:off x="0" y="3473631"/>
        <a:ext cx="7452360" cy="495852"/>
      </dsp:txXfrm>
    </dsp:sp>
    <dsp:sp modelId="{6E82622E-712D-48A1-A29F-21D83463C5AA}">
      <dsp:nvSpPr>
        <dsp:cNvPr id="0" name=""/>
        <dsp:cNvSpPr/>
      </dsp:nvSpPr>
      <dsp:spPr>
        <a:xfrm>
          <a:off x="0" y="3969483"/>
          <a:ext cx="745236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3C4D49-4EBF-4E81-801E-FB96022F6047}">
      <dsp:nvSpPr>
        <dsp:cNvPr id="0" name=""/>
        <dsp:cNvSpPr/>
      </dsp:nvSpPr>
      <dsp:spPr>
        <a:xfrm>
          <a:off x="0" y="3969483"/>
          <a:ext cx="7452360" cy="495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kern="1200"/>
            <a:t>Quản lý doanh thu</a:t>
          </a:r>
          <a:endParaRPr lang="en-US" sz="2200" kern="1200"/>
        </a:p>
      </dsp:txBody>
      <dsp:txXfrm>
        <a:off x="0" y="3969483"/>
        <a:ext cx="7452360" cy="495852"/>
      </dsp:txXfrm>
    </dsp:sp>
    <dsp:sp modelId="{9B7E8D6E-98DC-4576-B135-F19E10A3A278}">
      <dsp:nvSpPr>
        <dsp:cNvPr id="0" name=""/>
        <dsp:cNvSpPr/>
      </dsp:nvSpPr>
      <dsp:spPr>
        <a:xfrm>
          <a:off x="0" y="4465335"/>
          <a:ext cx="745236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B7BA36-5DC4-4AA3-A4A7-A56EFCC63609}">
      <dsp:nvSpPr>
        <dsp:cNvPr id="0" name=""/>
        <dsp:cNvSpPr/>
      </dsp:nvSpPr>
      <dsp:spPr>
        <a:xfrm>
          <a:off x="0" y="4465335"/>
          <a:ext cx="7452360" cy="495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kern="1200"/>
            <a:t>Quản lý lịch tr</a:t>
          </a:r>
          <a:r>
            <a:rPr lang="en-US" sz="2200" kern="1200"/>
            <a:t>ực</a:t>
          </a:r>
          <a:endParaRPr lang="en-US" sz="2200" kern="1200" dirty="0"/>
        </a:p>
      </dsp:txBody>
      <dsp:txXfrm>
        <a:off x="0" y="4465335"/>
        <a:ext cx="7452360" cy="495852"/>
      </dsp:txXfrm>
    </dsp:sp>
    <dsp:sp modelId="{A35BB56D-2CED-4C95-BCA6-B725B3623161}">
      <dsp:nvSpPr>
        <dsp:cNvPr id="0" name=""/>
        <dsp:cNvSpPr/>
      </dsp:nvSpPr>
      <dsp:spPr>
        <a:xfrm>
          <a:off x="0" y="4961187"/>
          <a:ext cx="745236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90917-6277-488B-8726-02BB42F5C223}">
      <dsp:nvSpPr>
        <dsp:cNvPr id="0" name=""/>
        <dsp:cNvSpPr/>
      </dsp:nvSpPr>
      <dsp:spPr>
        <a:xfrm>
          <a:off x="0" y="4961187"/>
          <a:ext cx="7452360" cy="495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kern="1200"/>
            <a:t>Quản lý quyền truy cập</a:t>
          </a:r>
          <a:endParaRPr lang="en-US" sz="2200" kern="1200"/>
        </a:p>
      </dsp:txBody>
      <dsp:txXfrm>
        <a:off x="0" y="4961187"/>
        <a:ext cx="7452360" cy="49585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07437-B5D0-4B26-A2CB-5D657255813E}" type="datetimeFigureOut">
              <a:rPr lang="en-US" smtClean="0"/>
              <a:t>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FA9F3-C4B2-48C3-9507-1FF8F040D7E3}" type="slidenum">
              <a:rPr lang="en-US" smtClean="0"/>
              <a:t>‹#›</a:t>
            </a:fld>
            <a:endParaRPr lang="en-US"/>
          </a:p>
        </p:txBody>
      </p:sp>
    </p:spTree>
    <p:extLst>
      <p:ext uri="{BB962C8B-B14F-4D97-AF65-F5344CB8AC3E}">
        <p14:creationId xmlns:p14="http://schemas.microsoft.com/office/powerpoint/2010/main" val="1873772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3FA9F3-C4B2-48C3-9507-1FF8F040D7E3}" type="slidenum">
              <a:rPr lang="en-US" smtClean="0"/>
              <a:t>11</a:t>
            </a:fld>
            <a:endParaRPr lang="en-US"/>
          </a:p>
        </p:txBody>
      </p:sp>
    </p:spTree>
    <p:extLst>
      <p:ext uri="{BB962C8B-B14F-4D97-AF65-F5344CB8AC3E}">
        <p14:creationId xmlns:p14="http://schemas.microsoft.com/office/powerpoint/2010/main" val="1389708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F524-D2D1-F298-0773-7F84FC5EB5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9FEDE6-D18D-3297-6607-85CD522E92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C23FD3-C8D6-CFA2-7D9E-6E2EF268E58B}"/>
              </a:ext>
            </a:extLst>
          </p:cNvPr>
          <p:cNvSpPr>
            <a:spLocks noGrp="1"/>
          </p:cNvSpPr>
          <p:nvPr>
            <p:ph type="dt" sz="half" idx="10"/>
          </p:nvPr>
        </p:nvSpPr>
        <p:spPr/>
        <p:txBody>
          <a:bodyPr/>
          <a:lstStyle/>
          <a:p>
            <a:fld id="{AB4FD63B-7BF5-4DE4-9285-924A16CA56C8}" type="datetimeFigureOut">
              <a:rPr lang="en-US" smtClean="0"/>
              <a:t>1/3/2025</a:t>
            </a:fld>
            <a:endParaRPr lang="en-US"/>
          </a:p>
        </p:txBody>
      </p:sp>
      <p:sp>
        <p:nvSpPr>
          <p:cNvPr id="5" name="Footer Placeholder 4">
            <a:extLst>
              <a:ext uri="{FF2B5EF4-FFF2-40B4-BE49-F238E27FC236}">
                <a16:creationId xmlns:a16="http://schemas.microsoft.com/office/drawing/2014/main" id="{E28296BB-E9B9-6215-BF1C-C2574251C5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1131FD-415F-9763-A29D-FB5193FCDFB7}"/>
              </a:ext>
            </a:extLst>
          </p:cNvPr>
          <p:cNvSpPr>
            <a:spLocks noGrp="1"/>
          </p:cNvSpPr>
          <p:nvPr>
            <p:ph type="sldNum" sz="quarter" idx="12"/>
          </p:nvPr>
        </p:nvSpPr>
        <p:spPr/>
        <p:txBody>
          <a:bodyPr/>
          <a:lstStyle/>
          <a:p>
            <a:fld id="{BD496FD2-37BE-4160-859F-1AC646A80E3E}" type="slidenum">
              <a:rPr lang="en-US" smtClean="0"/>
              <a:t>‹#›</a:t>
            </a:fld>
            <a:endParaRPr lang="en-US"/>
          </a:p>
        </p:txBody>
      </p:sp>
    </p:spTree>
    <p:extLst>
      <p:ext uri="{BB962C8B-B14F-4D97-AF65-F5344CB8AC3E}">
        <p14:creationId xmlns:p14="http://schemas.microsoft.com/office/powerpoint/2010/main" val="1302123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07A2-BD5A-2982-8A80-956FF551F2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DBE7C0-6DD3-89D7-60D1-33D369972C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59593A-93C6-FF73-05BD-FC8BD6DD2017}"/>
              </a:ext>
            </a:extLst>
          </p:cNvPr>
          <p:cNvSpPr>
            <a:spLocks noGrp="1"/>
          </p:cNvSpPr>
          <p:nvPr>
            <p:ph type="dt" sz="half" idx="10"/>
          </p:nvPr>
        </p:nvSpPr>
        <p:spPr/>
        <p:txBody>
          <a:bodyPr/>
          <a:lstStyle/>
          <a:p>
            <a:fld id="{AB4FD63B-7BF5-4DE4-9285-924A16CA56C8}" type="datetimeFigureOut">
              <a:rPr lang="en-US" smtClean="0"/>
              <a:t>1/3/2025</a:t>
            </a:fld>
            <a:endParaRPr lang="en-US"/>
          </a:p>
        </p:txBody>
      </p:sp>
      <p:sp>
        <p:nvSpPr>
          <p:cNvPr id="5" name="Footer Placeholder 4">
            <a:extLst>
              <a:ext uri="{FF2B5EF4-FFF2-40B4-BE49-F238E27FC236}">
                <a16:creationId xmlns:a16="http://schemas.microsoft.com/office/drawing/2014/main" id="{8BB6A24E-ADD1-1AB7-C8BE-DFC561510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DFF97-1602-EEF3-C831-6E8E534EAF84}"/>
              </a:ext>
            </a:extLst>
          </p:cNvPr>
          <p:cNvSpPr>
            <a:spLocks noGrp="1"/>
          </p:cNvSpPr>
          <p:nvPr>
            <p:ph type="sldNum" sz="quarter" idx="12"/>
          </p:nvPr>
        </p:nvSpPr>
        <p:spPr/>
        <p:txBody>
          <a:bodyPr/>
          <a:lstStyle/>
          <a:p>
            <a:fld id="{BD496FD2-37BE-4160-859F-1AC646A80E3E}" type="slidenum">
              <a:rPr lang="en-US" smtClean="0"/>
              <a:t>‹#›</a:t>
            </a:fld>
            <a:endParaRPr lang="en-US"/>
          </a:p>
        </p:txBody>
      </p:sp>
    </p:spTree>
    <p:extLst>
      <p:ext uri="{BB962C8B-B14F-4D97-AF65-F5344CB8AC3E}">
        <p14:creationId xmlns:p14="http://schemas.microsoft.com/office/powerpoint/2010/main" val="138118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24E4E5-6425-8AAE-2C61-EA5EA539AA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F7E714-331F-D467-3ED3-1DE5EE488C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144084-5805-4766-9CC8-02AF0ED6F655}"/>
              </a:ext>
            </a:extLst>
          </p:cNvPr>
          <p:cNvSpPr>
            <a:spLocks noGrp="1"/>
          </p:cNvSpPr>
          <p:nvPr>
            <p:ph type="dt" sz="half" idx="10"/>
          </p:nvPr>
        </p:nvSpPr>
        <p:spPr/>
        <p:txBody>
          <a:bodyPr/>
          <a:lstStyle/>
          <a:p>
            <a:fld id="{AB4FD63B-7BF5-4DE4-9285-924A16CA56C8}" type="datetimeFigureOut">
              <a:rPr lang="en-US" smtClean="0"/>
              <a:t>1/3/2025</a:t>
            </a:fld>
            <a:endParaRPr lang="en-US"/>
          </a:p>
        </p:txBody>
      </p:sp>
      <p:sp>
        <p:nvSpPr>
          <p:cNvPr id="5" name="Footer Placeholder 4">
            <a:extLst>
              <a:ext uri="{FF2B5EF4-FFF2-40B4-BE49-F238E27FC236}">
                <a16:creationId xmlns:a16="http://schemas.microsoft.com/office/drawing/2014/main" id="{9E8818F4-41F9-23EB-31D8-7AAB1CA4D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E68D0D-D8E0-A34A-8904-B3901754087B}"/>
              </a:ext>
            </a:extLst>
          </p:cNvPr>
          <p:cNvSpPr>
            <a:spLocks noGrp="1"/>
          </p:cNvSpPr>
          <p:nvPr>
            <p:ph type="sldNum" sz="quarter" idx="12"/>
          </p:nvPr>
        </p:nvSpPr>
        <p:spPr/>
        <p:txBody>
          <a:bodyPr/>
          <a:lstStyle/>
          <a:p>
            <a:fld id="{BD496FD2-37BE-4160-859F-1AC646A80E3E}" type="slidenum">
              <a:rPr lang="en-US" smtClean="0"/>
              <a:t>‹#›</a:t>
            </a:fld>
            <a:endParaRPr lang="en-US"/>
          </a:p>
        </p:txBody>
      </p:sp>
    </p:spTree>
    <p:extLst>
      <p:ext uri="{BB962C8B-B14F-4D97-AF65-F5344CB8AC3E}">
        <p14:creationId xmlns:p14="http://schemas.microsoft.com/office/powerpoint/2010/main" val="368646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F1C3-E8D7-74B0-3BC5-306A09E644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A6AE85-65C5-BF42-D13D-70FF060F2B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3B442-A090-506A-8C12-4808BC730628}"/>
              </a:ext>
            </a:extLst>
          </p:cNvPr>
          <p:cNvSpPr>
            <a:spLocks noGrp="1"/>
          </p:cNvSpPr>
          <p:nvPr>
            <p:ph type="dt" sz="half" idx="10"/>
          </p:nvPr>
        </p:nvSpPr>
        <p:spPr/>
        <p:txBody>
          <a:bodyPr/>
          <a:lstStyle/>
          <a:p>
            <a:fld id="{AB4FD63B-7BF5-4DE4-9285-924A16CA56C8}" type="datetimeFigureOut">
              <a:rPr lang="en-US" smtClean="0"/>
              <a:t>1/3/2025</a:t>
            </a:fld>
            <a:endParaRPr lang="en-US"/>
          </a:p>
        </p:txBody>
      </p:sp>
      <p:sp>
        <p:nvSpPr>
          <p:cNvPr id="5" name="Footer Placeholder 4">
            <a:extLst>
              <a:ext uri="{FF2B5EF4-FFF2-40B4-BE49-F238E27FC236}">
                <a16:creationId xmlns:a16="http://schemas.microsoft.com/office/drawing/2014/main" id="{3C242020-4B69-8462-E221-58FEBB931C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3B603-D469-070C-4CDA-218E05395C3A}"/>
              </a:ext>
            </a:extLst>
          </p:cNvPr>
          <p:cNvSpPr>
            <a:spLocks noGrp="1"/>
          </p:cNvSpPr>
          <p:nvPr>
            <p:ph type="sldNum" sz="quarter" idx="12"/>
          </p:nvPr>
        </p:nvSpPr>
        <p:spPr/>
        <p:txBody>
          <a:bodyPr/>
          <a:lstStyle/>
          <a:p>
            <a:fld id="{BD496FD2-37BE-4160-859F-1AC646A80E3E}" type="slidenum">
              <a:rPr lang="en-US" smtClean="0"/>
              <a:t>‹#›</a:t>
            </a:fld>
            <a:endParaRPr lang="en-US"/>
          </a:p>
        </p:txBody>
      </p:sp>
    </p:spTree>
    <p:extLst>
      <p:ext uri="{BB962C8B-B14F-4D97-AF65-F5344CB8AC3E}">
        <p14:creationId xmlns:p14="http://schemas.microsoft.com/office/powerpoint/2010/main" val="237301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B01BE-BFA6-E023-268D-560D2255CB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CA8D76-5407-2195-4B58-3450834D76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52D8DC-CF0F-3123-07F9-3F496FF84675}"/>
              </a:ext>
            </a:extLst>
          </p:cNvPr>
          <p:cNvSpPr>
            <a:spLocks noGrp="1"/>
          </p:cNvSpPr>
          <p:nvPr>
            <p:ph type="dt" sz="half" idx="10"/>
          </p:nvPr>
        </p:nvSpPr>
        <p:spPr/>
        <p:txBody>
          <a:bodyPr/>
          <a:lstStyle/>
          <a:p>
            <a:fld id="{AB4FD63B-7BF5-4DE4-9285-924A16CA56C8}" type="datetimeFigureOut">
              <a:rPr lang="en-US" smtClean="0"/>
              <a:t>1/3/2025</a:t>
            </a:fld>
            <a:endParaRPr lang="en-US"/>
          </a:p>
        </p:txBody>
      </p:sp>
      <p:sp>
        <p:nvSpPr>
          <p:cNvPr id="5" name="Footer Placeholder 4">
            <a:extLst>
              <a:ext uri="{FF2B5EF4-FFF2-40B4-BE49-F238E27FC236}">
                <a16:creationId xmlns:a16="http://schemas.microsoft.com/office/drawing/2014/main" id="{E1655F5A-FFB4-10B2-C10A-38D4037705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3F54A-B0F4-A420-1CDC-B7ABEADA9643}"/>
              </a:ext>
            </a:extLst>
          </p:cNvPr>
          <p:cNvSpPr>
            <a:spLocks noGrp="1"/>
          </p:cNvSpPr>
          <p:nvPr>
            <p:ph type="sldNum" sz="quarter" idx="12"/>
          </p:nvPr>
        </p:nvSpPr>
        <p:spPr/>
        <p:txBody>
          <a:bodyPr/>
          <a:lstStyle/>
          <a:p>
            <a:fld id="{BD496FD2-37BE-4160-859F-1AC646A80E3E}" type="slidenum">
              <a:rPr lang="en-US" smtClean="0"/>
              <a:t>‹#›</a:t>
            </a:fld>
            <a:endParaRPr lang="en-US"/>
          </a:p>
        </p:txBody>
      </p:sp>
    </p:spTree>
    <p:extLst>
      <p:ext uri="{BB962C8B-B14F-4D97-AF65-F5344CB8AC3E}">
        <p14:creationId xmlns:p14="http://schemas.microsoft.com/office/powerpoint/2010/main" val="3974871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1E8B-96FB-2FC4-1DDB-39C3821A24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97A08-A86B-DBFF-830F-567FE0BBAC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9B03C7-D69C-D75C-503C-BE021B8FBC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AC5C82-5E78-89A7-ABE2-E2EC1513C3EB}"/>
              </a:ext>
            </a:extLst>
          </p:cNvPr>
          <p:cNvSpPr>
            <a:spLocks noGrp="1"/>
          </p:cNvSpPr>
          <p:nvPr>
            <p:ph type="dt" sz="half" idx="10"/>
          </p:nvPr>
        </p:nvSpPr>
        <p:spPr/>
        <p:txBody>
          <a:bodyPr/>
          <a:lstStyle/>
          <a:p>
            <a:fld id="{AB4FD63B-7BF5-4DE4-9285-924A16CA56C8}" type="datetimeFigureOut">
              <a:rPr lang="en-US" smtClean="0"/>
              <a:t>1/3/2025</a:t>
            </a:fld>
            <a:endParaRPr lang="en-US"/>
          </a:p>
        </p:txBody>
      </p:sp>
      <p:sp>
        <p:nvSpPr>
          <p:cNvPr id="6" name="Footer Placeholder 5">
            <a:extLst>
              <a:ext uri="{FF2B5EF4-FFF2-40B4-BE49-F238E27FC236}">
                <a16:creationId xmlns:a16="http://schemas.microsoft.com/office/drawing/2014/main" id="{A2E5B461-7F6B-2432-1A2A-97E97B7C46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C8608-E9FA-CCE2-ACB2-E67AAF5AD4BB}"/>
              </a:ext>
            </a:extLst>
          </p:cNvPr>
          <p:cNvSpPr>
            <a:spLocks noGrp="1"/>
          </p:cNvSpPr>
          <p:nvPr>
            <p:ph type="sldNum" sz="quarter" idx="12"/>
          </p:nvPr>
        </p:nvSpPr>
        <p:spPr/>
        <p:txBody>
          <a:bodyPr/>
          <a:lstStyle/>
          <a:p>
            <a:fld id="{BD496FD2-37BE-4160-859F-1AC646A80E3E}" type="slidenum">
              <a:rPr lang="en-US" smtClean="0"/>
              <a:t>‹#›</a:t>
            </a:fld>
            <a:endParaRPr lang="en-US"/>
          </a:p>
        </p:txBody>
      </p:sp>
    </p:spTree>
    <p:extLst>
      <p:ext uri="{BB962C8B-B14F-4D97-AF65-F5344CB8AC3E}">
        <p14:creationId xmlns:p14="http://schemas.microsoft.com/office/powerpoint/2010/main" val="354170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16C7-70BB-A1DB-2808-B23B12E44F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28B736-1B64-A590-0075-4BE6118A17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631341-B155-44F7-F3ED-2C50AC4619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D456F4-3E79-767E-D13C-DED59F015C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49775E-1F8C-BA13-1865-55EBF1BBB4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807FA7-2C40-46C6-B6F8-D5BA79366B0F}"/>
              </a:ext>
            </a:extLst>
          </p:cNvPr>
          <p:cNvSpPr>
            <a:spLocks noGrp="1"/>
          </p:cNvSpPr>
          <p:nvPr>
            <p:ph type="dt" sz="half" idx="10"/>
          </p:nvPr>
        </p:nvSpPr>
        <p:spPr/>
        <p:txBody>
          <a:bodyPr/>
          <a:lstStyle/>
          <a:p>
            <a:fld id="{AB4FD63B-7BF5-4DE4-9285-924A16CA56C8}" type="datetimeFigureOut">
              <a:rPr lang="en-US" smtClean="0"/>
              <a:t>1/3/2025</a:t>
            </a:fld>
            <a:endParaRPr lang="en-US"/>
          </a:p>
        </p:txBody>
      </p:sp>
      <p:sp>
        <p:nvSpPr>
          <p:cNvPr id="8" name="Footer Placeholder 7">
            <a:extLst>
              <a:ext uri="{FF2B5EF4-FFF2-40B4-BE49-F238E27FC236}">
                <a16:creationId xmlns:a16="http://schemas.microsoft.com/office/drawing/2014/main" id="{EF2DAACC-883B-4D5A-C753-37E1117B01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94D3BC-E854-E77C-9D58-80FC502864E5}"/>
              </a:ext>
            </a:extLst>
          </p:cNvPr>
          <p:cNvSpPr>
            <a:spLocks noGrp="1"/>
          </p:cNvSpPr>
          <p:nvPr>
            <p:ph type="sldNum" sz="quarter" idx="12"/>
          </p:nvPr>
        </p:nvSpPr>
        <p:spPr/>
        <p:txBody>
          <a:bodyPr/>
          <a:lstStyle/>
          <a:p>
            <a:fld id="{BD496FD2-37BE-4160-859F-1AC646A80E3E}" type="slidenum">
              <a:rPr lang="en-US" smtClean="0"/>
              <a:t>‹#›</a:t>
            </a:fld>
            <a:endParaRPr lang="en-US"/>
          </a:p>
        </p:txBody>
      </p:sp>
    </p:spTree>
    <p:extLst>
      <p:ext uri="{BB962C8B-B14F-4D97-AF65-F5344CB8AC3E}">
        <p14:creationId xmlns:p14="http://schemas.microsoft.com/office/powerpoint/2010/main" val="364393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4070-9180-F1AA-D89E-0591BD5FE8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71DFA9-519D-464B-6276-7CEF87DAC657}"/>
              </a:ext>
            </a:extLst>
          </p:cNvPr>
          <p:cNvSpPr>
            <a:spLocks noGrp="1"/>
          </p:cNvSpPr>
          <p:nvPr>
            <p:ph type="dt" sz="half" idx="10"/>
          </p:nvPr>
        </p:nvSpPr>
        <p:spPr/>
        <p:txBody>
          <a:bodyPr/>
          <a:lstStyle/>
          <a:p>
            <a:fld id="{AB4FD63B-7BF5-4DE4-9285-924A16CA56C8}" type="datetimeFigureOut">
              <a:rPr lang="en-US" smtClean="0"/>
              <a:t>1/3/2025</a:t>
            </a:fld>
            <a:endParaRPr lang="en-US"/>
          </a:p>
        </p:txBody>
      </p:sp>
      <p:sp>
        <p:nvSpPr>
          <p:cNvPr id="4" name="Footer Placeholder 3">
            <a:extLst>
              <a:ext uri="{FF2B5EF4-FFF2-40B4-BE49-F238E27FC236}">
                <a16:creationId xmlns:a16="http://schemas.microsoft.com/office/drawing/2014/main" id="{8DF98B30-2650-27A7-9BDC-94AB7F1156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B4DF84-C5A7-3CF4-D3AF-C5BCEF5D4F82}"/>
              </a:ext>
            </a:extLst>
          </p:cNvPr>
          <p:cNvSpPr>
            <a:spLocks noGrp="1"/>
          </p:cNvSpPr>
          <p:nvPr>
            <p:ph type="sldNum" sz="quarter" idx="12"/>
          </p:nvPr>
        </p:nvSpPr>
        <p:spPr/>
        <p:txBody>
          <a:bodyPr/>
          <a:lstStyle/>
          <a:p>
            <a:fld id="{BD496FD2-37BE-4160-859F-1AC646A80E3E}" type="slidenum">
              <a:rPr lang="en-US" smtClean="0"/>
              <a:t>‹#›</a:t>
            </a:fld>
            <a:endParaRPr lang="en-US"/>
          </a:p>
        </p:txBody>
      </p:sp>
    </p:spTree>
    <p:extLst>
      <p:ext uri="{BB962C8B-B14F-4D97-AF65-F5344CB8AC3E}">
        <p14:creationId xmlns:p14="http://schemas.microsoft.com/office/powerpoint/2010/main" val="61426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05F741-5C02-0DAB-1868-34B5430BE40A}"/>
              </a:ext>
            </a:extLst>
          </p:cNvPr>
          <p:cNvSpPr>
            <a:spLocks noGrp="1"/>
          </p:cNvSpPr>
          <p:nvPr>
            <p:ph type="dt" sz="half" idx="10"/>
          </p:nvPr>
        </p:nvSpPr>
        <p:spPr/>
        <p:txBody>
          <a:bodyPr/>
          <a:lstStyle/>
          <a:p>
            <a:fld id="{AB4FD63B-7BF5-4DE4-9285-924A16CA56C8}" type="datetimeFigureOut">
              <a:rPr lang="en-US" smtClean="0"/>
              <a:t>1/3/2025</a:t>
            </a:fld>
            <a:endParaRPr lang="en-US"/>
          </a:p>
        </p:txBody>
      </p:sp>
      <p:sp>
        <p:nvSpPr>
          <p:cNvPr id="3" name="Footer Placeholder 2">
            <a:extLst>
              <a:ext uri="{FF2B5EF4-FFF2-40B4-BE49-F238E27FC236}">
                <a16:creationId xmlns:a16="http://schemas.microsoft.com/office/drawing/2014/main" id="{C0179316-54B1-C7CC-BF7E-A58A0C96EA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21852D-64D4-4DB0-9771-9816D79EB5B0}"/>
              </a:ext>
            </a:extLst>
          </p:cNvPr>
          <p:cNvSpPr>
            <a:spLocks noGrp="1"/>
          </p:cNvSpPr>
          <p:nvPr>
            <p:ph type="sldNum" sz="quarter" idx="12"/>
          </p:nvPr>
        </p:nvSpPr>
        <p:spPr/>
        <p:txBody>
          <a:bodyPr/>
          <a:lstStyle/>
          <a:p>
            <a:fld id="{BD496FD2-37BE-4160-859F-1AC646A80E3E}" type="slidenum">
              <a:rPr lang="en-US" smtClean="0"/>
              <a:t>‹#›</a:t>
            </a:fld>
            <a:endParaRPr lang="en-US"/>
          </a:p>
        </p:txBody>
      </p:sp>
    </p:spTree>
    <p:extLst>
      <p:ext uri="{BB962C8B-B14F-4D97-AF65-F5344CB8AC3E}">
        <p14:creationId xmlns:p14="http://schemas.microsoft.com/office/powerpoint/2010/main" val="3137058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F1F3-771C-B106-426A-FBF385877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9EBF90-94F1-745B-0BD7-919A07AE44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A4DFF1-790A-0CA9-B5EC-F87C6FB7D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2F973B-7B5F-888E-C029-CDCC745E6C82}"/>
              </a:ext>
            </a:extLst>
          </p:cNvPr>
          <p:cNvSpPr>
            <a:spLocks noGrp="1"/>
          </p:cNvSpPr>
          <p:nvPr>
            <p:ph type="dt" sz="half" idx="10"/>
          </p:nvPr>
        </p:nvSpPr>
        <p:spPr/>
        <p:txBody>
          <a:bodyPr/>
          <a:lstStyle/>
          <a:p>
            <a:fld id="{AB4FD63B-7BF5-4DE4-9285-924A16CA56C8}" type="datetimeFigureOut">
              <a:rPr lang="en-US" smtClean="0"/>
              <a:t>1/3/2025</a:t>
            </a:fld>
            <a:endParaRPr lang="en-US"/>
          </a:p>
        </p:txBody>
      </p:sp>
      <p:sp>
        <p:nvSpPr>
          <p:cNvPr id="6" name="Footer Placeholder 5">
            <a:extLst>
              <a:ext uri="{FF2B5EF4-FFF2-40B4-BE49-F238E27FC236}">
                <a16:creationId xmlns:a16="http://schemas.microsoft.com/office/drawing/2014/main" id="{937BF314-3704-8655-DA95-B0610C780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B2EFCE-114E-C590-5E8E-30DC232EF3DE}"/>
              </a:ext>
            </a:extLst>
          </p:cNvPr>
          <p:cNvSpPr>
            <a:spLocks noGrp="1"/>
          </p:cNvSpPr>
          <p:nvPr>
            <p:ph type="sldNum" sz="quarter" idx="12"/>
          </p:nvPr>
        </p:nvSpPr>
        <p:spPr/>
        <p:txBody>
          <a:bodyPr/>
          <a:lstStyle/>
          <a:p>
            <a:fld id="{BD496FD2-37BE-4160-859F-1AC646A80E3E}" type="slidenum">
              <a:rPr lang="en-US" smtClean="0"/>
              <a:t>‹#›</a:t>
            </a:fld>
            <a:endParaRPr lang="en-US"/>
          </a:p>
        </p:txBody>
      </p:sp>
    </p:spTree>
    <p:extLst>
      <p:ext uri="{BB962C8B-B14F-4D97-AF65-F5344CB8AC3E}">
        <p14:creationId xmlns:p14="http://schemas.microsoft.com/office/powerpoint/2010/main" val="1355721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DD24-9DE2-8E13-4E60-A1B35B8D09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912DCC-D716-31D4-EC9B-C961689359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99A85-F33A-4396-3DC6-0BBE50FB5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623F5B-5D04-8DA6-3772-18D0FCA207A3}"/>
              </a:ext>
            </a:extLst>
          </p:cNvPr>
          <p:cNvSpPr>
            <a:spLocks noGrp="1"/>
          </p:cNvSpPr>
          <p:nvPr>
            <p:ph type="dt" sz="half" idx="10"/>
          </p:nvPr>
        </p:nvSpPr>
        <p:spPr/>
        <p:txBody>
          <a:bodyPr/>
          <a:lstStyle/>
          <a:p>
            <a:fld id="{AB4FD63B-7BF5-4DE4-9285-924A16CA56C8}" type="datetimeFigureOut">
              <a:rPr lang="en-US" smtClean="0"/>
              <a:t>1/3/2025</a:t>
            </a:fld>
            <a:endParaRPr lang="en-US"/>
          </a:p>
        </p:txBody>
      </p:sp>
      <p:sp>
        <p:nvSpPr>
          <p:cNvPr id="6" name="Footer Placeholder 5">
            <a:extLst>
              <a:ext uri="{FF2B5EF4-FFF2-40B4-BE49-F238E27FC236}">
                <a16:creationId xmlns:a16="http://schemas.microsoft.com/office/drawing/2014/main" id="{701F9920-CF07-4184-A5FC-1E0DB701B0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D79DFE-BA4A-2516-138F-53AC64B3B7ED}"/>
              </a:ext>
            </a:extLst>
          </p:cNvPr>
          <p:cNvSpPr>
            <a:spLocks noGrp="1"/>
          </p:cNvSpPr>
          <p:nvPr>
            <p:ph type="sldNum" sz="quarter" idx="12"/>
          </p:nvPr>
        </p:nvSpPr>
        <p:spPr/>
        <p:txBody>
          <a:bodyPr/>
          <a:lstStyle/>
          <a:p>
            <a:fld id="{BD496FD2-37BE-4160-859F-1AC646A80E3E}" type="slidenum">
              <a:rPr lang="en-US" smtClean="0"/>
              <a:t>‹#›</a:t>
            </a:fld>
            <a:endParaRPr lang="en-US"/>
          </a:p>
        </p:txBody>
      </p:sp>
    </p:spTree>
    <p:extLst>
      <p:ext uri="{BB962C8B-B14F-4D97-AF65-F5344CB8AC3E}">
        <p14:creationId xmlns:p14="http://schemas.microsoft.com/office/powerpoint/2010/main" val="807656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3268ED-B342-5CCD-DDA1-38BEA27F33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FBDC03-D8D3-6036-9036-3468877F2F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9A280-E448-8A26-0A42-3A8D0BE74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B4FD63B-7BF5-4DE4-9285-924A16CA56C8}" type="datetimeFigureOut">
              <a:rPr lang="en-US" smtClean="0"/>
              <a:t>1/3/2025</a:t>
            </a:fld>
            <a:endParaRPr lang="en-US"/>
          </a:p>
        </p:txBody>
      </p:sp>
      <p:sp>
        <p:nvSpPr>
          <p:cNvPr id="5" name="Footer Placeholder 4">
            <a:extLst>
              <a:ext uri="{FF2B5EF4-FFF2-40B4-BE49-F238E27FC236}">
                <a16:creationId xmlns:a16="http://schemas.microsoft.com/office/drawing/2014/main" id="{57D893B0-F03A-4356-4A1C-F81B41B697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7031032-E108-653F-6570-F45036775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496FD2-37BE-4160-859F-1AC646A80E3E}" type="slidenum">
              <a:rPr lang="en-US" smtClean="0"/>
              <a:t>‹#›</a:t>
            </a:fld>
            <a:endParaRPr lang="en-US"/>
          </a:p>
        </p:txBody>
      </p:sp>
    </p:spTree>
    <p:extLst>
      <p:ext uri="{BB962C8B-B14F-4D97-AF65-F5344CB8AC3E}">
        <p14:creationId xmlns:p14="http://schemas.microsoft.com/office/powerpoint/2010/main" val="232182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29400-049A-4305-33DC-344A72E60565}"/>
              </a:ext>
            </a:extLst>
          </p:cNvPr>
          <p:cNvSpPr>
            <a:spLocks noGrp="1"/>
          </p:cNvSpPr>
          <p:nvPr>
            <p:ph type="ctrTitle"/>
          </p:nvPr>
        </p:nvSpPr>
        <p:spPr>
          <a:xfrm>
            <a:off x="970908" y="1220919"/>
            <a:ext cx="5425781" cy="2387600"/>
          </a:xfrm>
        </p:spPr>
        <p:txBody>
          <a:bodyPr>
            <a:normAutofit/>
          </a:bodyPr>
          <a:lstStyle/>
          <a:p>
            <a:pPr algn="l"/>
            <a:r>
              <a:rPr lang="vi-VN" sz="5100"/>
              <a:t>Nhóm 25: Phần mềm quản lý bệnh viện</a:t>
            </a:r>
            <a:endParaRPr lang="en-US" sz="5100"/>
          </a:p>
        </p:txBody>
      </p:sp>
      <p:sp>
        <p:nvSpPr>
          <p:cNvPr id="3" name="Subtitle 2">
            <a:extLst>
              <a:ext uri="{FF2B5EF4-FFF2-40B4-BE49-F238E27FC236}">
                <a16:creationId xmlns:a16="http://schemas.microsoft.com/office/drawing/2014/main" id="{1E5F10A4-F9B7-1218-3D3B-CB2DF9C4E07E}"/>
              </a:ext>
            </a:extLst>
          </p:cNvPr>
          <p:cNvSpPr>
            <a:spLocks noGrp="1"/>
          </p:cNvSpPr>
          <p:nvPr>
            <p:ph type="subTitle" idx="1"/>
          </p:nvPr>
        </p:nvSpPr>
        <p:spPr>
          <a:xfrm>
            <a:off x="970908" y="3700594"/>
            <a:ext cx="5425781" cy="1655762"/>
          </a:xfrm>
        </p:spPr>
        <p:txBody>
          <a:bodyPr vert="horz" lIns="91440" tIns="45720" rIns="91440" bIns="45720" rtlCol="0" anchor="t">
            <a:normAutofit/>
          </a:bodyPr>
          <a:lstStyle/>
          <a:p>
            <a:pPr algn="l"/>
            <a:r>
              <a:rPr lang="vi-VN">
                <a:latin typeface="Arial"/>
                <a:cs typeface="Arial"/>
              </a:rPr>
              <a:t>Lê Hùng Chính </a:t>
            </a:r>
            <a:r>
              <a:rPr lang="en-US">
                <a:latin typeface="Arial"/>
                <a:cs typeface="Arial"/>
              </a:rPr>
              <a:t>-  23520187</a:t>
            </a:r>
            <a:endParaRPr lang="vi-VN">
              <a:latin typeface="Arial"/>
              <a:cs typeface="Arial"/>
            </a:endParaRPr>
          </a:p>
          <a:p>
            <a:pPr algn="l"/>
            <a:r>
              <a:rPr lang="vi-VN">
                <a:latin typeface="Arial"/>
                <a:cs typeface="Arial"/>
              </a:rPr>
              <a:t>Lưu Bình - 23520156</a:t>
            </a:r>
          </a:p>
          <a:p>
            <a:pPr algn="l"/>
            <a:r>
              <a:rPr lang="vi-VN">
                <a:latin typeface="Arial"/>
                <a:cs typeface="Arial"/>
              </a:rPr>
              <a:t>Nguyễn Đại Trường Danh </a:t>
            </a:r>
            <a:r>
              <a:rPr lang="en-US">
                <a:latin typeface="Arial"/>
                <a:cs typeface="Arial"/>
              </a:rPr>
              <a:t>-</a:t>
            </a:r>
            <a:r>
              <a:rPr lang="vi-VN">
                <a:latin typeface="Arial"/>
                <a:cs typeface="Arial"/>
              </a:rPr>
              <a:t> 23520242</a:t>
            </a:r>
          </a:p>
        </p:txBody>
      </p:sp>
      <p:sp>
        <p:nvSpPr>
          <p:cNvPr id="23" name="Freeform: Shape 22">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lock Arc 26">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eeform: Shape 28">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31" name="Straight Connector 30">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5" name="Arc 34">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18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ỗ dành sẵn cho Nội dung 1" descr="Ảnh có chứa văn bản, ảnh chụp màn hình, Phông chữ, số&#10;&#10;Mô tả được tự động tạo">
            <a:extLst>
              <a:ext uri="{FF2B5EF4-FFF2-40B4-BE49-F238E27FC236}">
                <a16:creationId xmlns:a16="http://schemas.microsoft.com/office/drawing/2014/main" id="{173D7B10-1403-BEB9-183C-3DCD9DAD9110}"/>
              </a:ext>
            </a:extLst>
          </p:cNvPr>
          <p:cNvPicPr>
            <a:picLocks noGrp="1" noChangeAspect="1"/>
          </p:cNvPicPr>
          <p:nvPr>
            <p:ph idx="1"/>
          </p:nvPr>
        </p:nvPicPr>
        <p:blipFill>
          <a:blip r:embed="rId2"/>
          <a:stretch>
            <a:fillRect/>
          </a:stretch>
        </p:blipFill>
        <p:spPr>
          <a:xfrm>
            <a:off x="3187374" y="1647467"/>
            <a:ext cx="5817251" cy="3563066"/>
          </a:xfrm>
          <a:prstGeom prst="rect">
            <a:avLst/>
          </a:prstGeom>
          <a:ln>
            <a:noFill/>
          </a:ln>
        </p:spPr>
      </p:pic>
    </p:spTree>
    <p:extLst>
      <p:ext uri="{BB962C8B-B14F-4D97-AF65-F5344CB8AC3E}">
        <p14:creationId xmlns:p14="http://schemas.microsoft.com/office/powerpoint/2010/main" val="1578003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Phông chữ, ảnh chụp màn hình, số&#10;&#10;Mô tả được tự động tạo">
            <a:extLst>
              <a:ext uri="{FF2B5EF4-FFF2-40B4-BE49-F238E27FC236}">
                <a16:creationId xmlns:a16="http://schemas.microsoft.com/office/drawing/2014/main" id="{940931D2-BF96-B9F3-3B42-EDA5F4BD9C62}"/>
              </a:ext>
            </a:extLst>
          </p:cNvPr>
          <p:cNvPicPr>
            <a:picLocks noGrp="1" noChangeAspect="1"/>
          </p:cNvPicPr>
          <p:nvPr>
            <p:ph idx="1"/>
          </p:nvPr>
        </p:nvPicPr>
        <p:blipFill>
          <a:blip r:embed="rId3"/>
          <a:stretch>
            <a:fillRect/>
          </a:stretch>
        </p:blipFill>
        <p:spPr>
          <a:xfrm>
            <a:off x="3510567" y="1703174"/>
            <a:ext cx="5170866" cy="3451652"/>
          </a:xfrm>
          <a:prstGeom prst="rect">
            <a:avLst/>
          </a:prstGeom>
          <a:ln>
            <a:noFill/>
          </a:ln>
        </p:spPr>
      </p:pic>
    </p:spTree>
    <p:extLst>
      <p:ext uri="{BB962C8B-B14F-4D97-AF65-F5344CB8AC3E}">
        <p14:creationId xmlns:p14="http://schemas.microsoft.com/office/powerpoint/2010/main" val="548967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384F7-F072-EC96-ABC1-438D2E29BD0D}"/>
              </a:ext>
            </a:extLst>
          </p:cNvPr>
          <p:cNvPicPr>
            <a:picLocks noChangeAspect="1"/>
          </p:cNvPicPr>
          <p:nvPr/>
        </p:nvPicPr>
        <p:blipFill>
          <a:blip r:embed="rId2"/>
          <a:stretch>
            <a:fillRect/>
          </a:stretch>
        </p:blipFill>
        <p:spPr>
          <a:xfrm>
            <a:off x="4057084" y="1693269"/>
            <a:ext cx="4077832" cy="3471462"/>
          </a:xfrm>
          <a:prstGeom prst="rect">
            <a:avLst/>
          </a:prstGeom>
        </p:spPr>
      </p:pic>
    </p:spTree>
    <p:extLst>
      <p:ext uri="{BB962C8B-B14F-4D97-AF65-F5344CB8AC3E}">
        <p14:creationId xmlns:p14="http://schemas.microsoft.com/office/powerpoint/2010/main" val="3937743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phần mềm, số&#10;&#10;Mô tả được tự động tạo">
            <a:extLst>
              <a:ext uri="{FF2B5EF4-FFF2-40B4-BE49-F238E27FC236}">
                <a16:creationId xmlns:a16="http://schemas.microsoft.com/office/drawing/2014/main" id="{700088CC-1933-289D-0752-065191A842A0}"/>
              </a:ext>
            </a:extLst>
          </p:cNvPr>
          <p:cNvPicPr>
            <a:picLocks noGrp="1" noChangeAspect="1"/>
          </p:cNvPicPr>
          <p:nvPr>
            <p:ph idx="1"/>
          </p:nvPr>
        </p:nvPicPr>
        <p:blipFill>
          <a:blip r:embed="rId2"/>
          <a:stretch>
            <a:fillRect/>
          </a:stretch>
        </p:blipFill>
        <p:spPr>
          <a:xfrm>
            <a:off x="643467" y="1275250"/>
            <a:ext cx="10905066" cy="4307499"/>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500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số, phần mềm&#10;&#10;Mô tả được tự động tạo">
            <a:extLst>
              <a:ext uri="{FF2B5EF4-FFF2-40B4-BE49-F238E27FC236}">
                <a16:creationId xmlns:a16="http://schemas.microsoft.com/office/drawing/2014/main" id="{D706B155-137E-7982-4635-44FE6C472533}"/>
              </a:ext>
            </a:extLst>
          </p:cNvPr>
          <p:cNvPicPr>
            <a:picLocks noGrp="1" noChangeAspect="1"/>
          </p:cNvPicPr>
          <p:nvPr>
            <p:ph idx="1"/>
          </p:nvPr>
        </p:nvPicPr>
        <p:blipFill>
          <a:blip r:embed="rId2"/>
          <a:stretch>
            <a:fillRect/>
          </a:stretch>
        </p:blipFill>
        <p:spPr>
          <a:xfrm>
            <a:off x="643467" y="1247985"/>
            <a:ext cx="10905066" cy="4362029"/>
          </a:xfrm>
          <a:prstGeom prst="rect">
            <a:avLst/>
          </a:prstGeom>
          <a:ln>
            <a:noFill/>
          </a:ln>
        </p:spPr>
      </p:pic>
      <p:sp>
        <p:nvSpPr>
          <p:cNvPr id="36" name="Isosceles Triangle 3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775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omputer&#10;&#10;Description automatically generated">
            <a:extLst>
              <a:ext uri="{FF2B5EF4-FFF2-40B4-BE49-F238E27FC236}">
                <a16:creationId xmlns:a16="http://schemas.microsoft.com/office/drawing/2014/main" id="{CF1C1B54-E1A0-055A-6003-5827CBB3C24D}"/>
              </a:ext>
            </a:extLst>
          </p:cNvPr>
          <p:cNvPicPr>
            <a:picLocks noGrp="1" noChangeAspect="1"/>
          </p:cNvPicPr>
          <p:nvPr>
            <p:ph idx="1"/>
          </p:nvPr>
        </p:nvPicPr>
        <p:blipFill>
          <a:blip r:embed="rId2"/>
          <a:stretch>
            <a:fillRect/>
          </a:stretch>
        </p:blipFill>
        <p:spPr>
          <a:xfrm>
            <a:off x="643467" y="1316143"/>
            <a:ext cx="10905066" cy="4225712"/>
          </a:xfrm>
          <a:prstGeom prst="rect">
            <a:avLst/>
          </a:prstGeom>
          <a:ln>
            <a:noFill/>
          </a:ln>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780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a:extLst>
              <a:ext uri="{FF2B5EF4-FFF2-40B4-BE49-F238E27FC236}">
                <a16:creationId xmlns:a16="http://schemas.microsoft.com/office/drawing/2014/main" id="{4B4B2990-D9CC-E078-B57B-07862007EF95}"/>
              </a:ext>
            </a:extLst>
          </p:cNvPr>
          <p:cNvPicPr>
            <a:picLocks noGrp="1" noChangeAspect="1"/>
          </p:cNvPicPr>
          <p:nvPr>
            <p:ph idx="1"/>
          </p:nvPr>
        </p:nvPicPr>
        <p:blipFill>
          <a:blip r:embed="rId2"/>
          <a:stretch>
            <a:fillRect/>
          </a:stretch>
        </p:blipFill>
        <p:spPr>
          <a:xfrm>
            <a:off x="643467" y="1016252"/>
            <a:ext cx="10905066" cy="4825494"/>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49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a:extLst>
              <a:ext uri="{FF2B5EF4-FFF2-40B4-BE49-F238E27FC236}">
                <a16:creationId xmlns:a16="http://schemas.microsoft.com/office/drawing/2014/main" id="{8333DAE6-1E5B-4809-509F-FA6D47627D24}"/>
              </a:ext>
            </a:extLst>
          </p:cNvPr>
          <p:cNvPicPr>
            <a:picLocks noGrp="1" noChangeAspect="1"/>
          </p:cNvPicPr>
          <p:nvPr>
            <p:ph idx="1"/>
          </p:nvPr>
        </p:nvPicPr>
        <p:blipFill>
          <a:blip r:embed="rId2"/>
          <a:stretch>
            <a:fillRect/>
          </a:stretch>
        </p:blipFill>
        <p:spPr>
          <a:xfrm>
            <a:off x="643467" y="1438825"/>
            <a:ext cx="10905066" cy="3980349"/>
          </a:xfrm>
          <a:prstGeom prst="rect">
            <a:avLst/>
          </a:prstGeom>
          <a:ln>
            <a:noFill/>
          </a:ln>
        </p:spPr>
      </p:pic>
    </p:spTree>
    <p:extLst>
      <p:ext uri="{BB962C8B-B14F-4D97-AF65-F5344CB8AC3E}">
        <p14:creationId xmlns:p14="http://schemas.microsoft.com/office/powerpoint/2010/main" val="1126566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a:extLst>
              <a:ext uri="{FF2B5EF4-FFF2-40B4-BE49-F238E27FC236}">
                <a16:creationId xmlns:a16="http://schemas.microsoft.com/office/drawing/2014/main" id="{9E942E60-2A2B-73FF-607A-71BDB0D6D298}"/>
              </a:ext>
            </a:extLst>
          </p:cNvPr>
          <p:cNvPicPr>
            <a:picLocks noGrp="1" noChangeAspect="1"/>
          </p:cNvPicPr>
          <p:nvPr>
            <p:ph idx="1"/>
          </p:nvPr>
        </p:nvPicPr>
        <p:blipFill>
          <a:blip r:embed="rId2"/>
          <a:stretch>
            <a:fillRect/>
          </a:stretch>
        </p:blipFill>
        <p:spPr>
          <a:xfrm>
            <a:off x="643467" y="1138935"/>
            <a:ext cx="10905066" cy="4580129"/>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229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số, phần mềm&#10;&#10;Mô tả được tự động tạo">
            <a:extLst>
              <a:ext uri="{FF2B5EF4-FFF2-40B4-BE49-F238E27FC236}">
                <a16:creationId xmlns:a16="http://schemas.microsoft.com/office/drawing/2014/main" id="{5A6F7AAD-A675-E452-AB6F-9E1CA949FDE8}"/>
              </a:ext>
            </a:extLst>
          </p:cNvPr>
          <p:cNvPicPr>
            <a:picLocks noGrp="1" noChangeAspect="1"/>
          </p:cNvPicPr>
          <p:nvPr>
            <p:ph idx="1"/>
          </p:nvPr>
        </p:nvPicPr>
        <p:blipFill>
          <a:blip r:embed="rId2"/>
          <a:stretch>
            <a:fillRect/>
          </a:stretch>
        </p:blipFill>
        <p:spPr>
          <a:xfrm>
            <a:off x="643467" y="1261617"/>
            <a:ext cx="10905066" cy="4334764"/>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852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59DDF60-1C2F-5BC7-4BE7-C628080C4834}"/>
              </a:ext>
            </a:extLst>
          </p:cNvPr>
          <p:cNvSpPr txBox="1"/>
          <p:nvPr/>
        </p:nvSpPr>
        <p:spPr>
          <a:xfrm>
            <a:off x="1045029" y="507160"/>
            <a:ext cx="2993571" cy="543873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spc="-15">
                <a:solidFill>
                  <a:schemeClr val="tx1"/>
                </a:solidFill>
                <a:effectLst/>
                <a:latin typeface="+mj-lt"/>
                <a:ea typeface="+mj-ea"/>
                <a:cs typeface="+mj-cs"/>
              </a:rPr>
              <a:t>Mô tả đề tài</a:t>
            </a:r>
          </a:p>
          <a:p>
            <a:pPr>
              <a:lnSpc>
                <a:spcPct val="90000"/>
              </a:lnSpc>
              <a:spcBef>
                <a:spcPct val="0"/>
              </a:spcBef>
              <a:spcAft>
                <a:spcPts val="600"/>
              </a:spcAft>
            </a:pPr>
            <a:endParaRPr lang="en-US" sz="32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extBox 1">
            <a:extLst>
              <a:ext uri="{FF2B5EF4-FFF2-40B4-BE49-F238E27FC236}">
                <a16:creationId xmlns:a16="http://schemas.microsoft.com/office/drawing/2014/main" id="{54E0C938-0FBE-1340-660B-735D3E0D409B}"/>
              </a:ext>
            </a:extLst>
          </p:cNvPr>
          <p:cNvGraphicFramePr/>
          <p:nvPr>
            <p:extLst>
              <p:ext uri="{D42A27DB-BD31-4B8C-83A1-F6EECF244321}">
                <p14:modId xmlns:p14="http://schemas.microsoft.com/office/powerpoint/2010/main" val="1199740007"/>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757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931315-2F78-15B2-7D9A-BB1BDF14C39A}"/>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hỗ dành sẵn cho Nội dung 6" descr="Ảnh có chứa văn bản, Phông chữ, ảnh chụp màn hình, số&#10;&#10;Mô tả được tự động tạo">
            <a:extLst>
              <a:ext uri="{FF2B5EF4-FFF2-40B4-BE49-F238E27FC236}">
                <a16:creationId xmlns:a16="http://schemas.microsoft.com/office/drawing/2014/main" id="{11537384-1321-92D4-9197-AB0EE7C3CAB5}"/>
              </a:ext>
            </a:extLst>
          </p:cNvPr>
          <p:cNvPicPr>
            <a:picLocks noGrp="1" noChangeAspect="1"/>
          </p:cNvPicPr>
          <p:nvPr>
            <p:ph idx="1"/>
          </p:nvPr>
        </p:nvPicPr>
        <p:blipFill>
          <a:blip r:embed="rId2"/>
          <a:stretch>
            <a:fillRect/>
          </a:stretch>
        </p:blipFill>
        <p:spPr>
          <a:xfrm>
            <a:off x="3316118" y="1548311"/>
            <a:ext cx="5559764" cy="3822338"/>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32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phần mềm, Biểu tượng máy tính&#10;&#10;Mô tả được tự động tạo">
            <a:extLst>
              <a:ext uri="{FF2B5EF4-FFF2-40B4-BE49-F238E27FC236}">
                <a16:creationId xmlns:a16="http://schemas.microsoft.com/office/drawing/2014/main" id="{0ABC8C7D-F69A-5487-8842-77707F042FC3}"/>
              </a:ext>
            </a:extLst>
          </p:cNvPr>
          <p:cNvPicPr>
            <a:picLocks noGrp="1" noChangeAspect="1"/>
          </p:cNvPicPr>
          <p:nvPr>
            <p:ph idx="1"/>
          </p:nvPr>
        </p:nvPicPr>
        <p:blipFill>
          <a:blip r:embed="rId2"/>
          <a:stretch>
            <a:fillRect/>
          </a:stretch>
        </p:blipFill>
        <p:spPr>
          <a:xfrm>
            <a:off x="643467" y="2188548"/>
            <a:ext cx="10905066" cy="2480902"/>
          </a:xfrm>
          <a:prstGeom prst="rect">
            <a:avLst/>
          </a:prstGeom>
          <a:ln>
            <a:noFill/>
          </a:ln>
        </p:spPr>
      </p:pic>
    </p:spTree>
    <p:extLst>
      <p:ext uri="{BB962C8B-B14F-4D97-AF65-F5344CB8AC3E}">
        <p14:creationId xmlns:p14="http://schemas.microsoft.com/office/powerpoint/2010/main" val="377087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số, phần mềm&#10;&#10;Mô tả được tự động tạo">
            <a:extLst>
              <a:ext uri="{FF2B5EF4-FFF2-40B4-BE49-F238E27FC236}">
                <a16:creationId xmlns:a16="http://schemas.microsoft.com/office/drawing/2014/main" id="{430A9886-0C4A-2633-9E89-08117DC41A48}"/>
              </a:ext>
            </a:extLst>
          </p:cNvPr>
          <p:cNvPicPr>
            <a:picLocks noGrp="1" noChangeAspect="1"/>
          </p:cNvPicPr>
          <p:nvPr>
            <p:ph idx="1"/>
          </p:nvPr>
        </p:nvPicPr>
        <p:blipFill>
          <a:blip r:embed="rId2"/>
          <a:stretch>
            <a:fillRect/>
          </a:stretch>
        </p:blipFill>
        <p:spPr>
          <a:xfrm>
            <a:off x="643467" y="1397930"/>
            <a:ext cx="10905066" cy="406213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339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568BDBFF-666E-628E-3D1D-0C10E53163CE}"/>
              </a:ext>
            </a:extLst>
          </p:cNvPr>
          <p:cNvPicPr>
            <a:picLocks noGrp="1" noChangeAspect="1"/>
          </p:cNvPicPr>
          <p:nvPr>
            <p:ph idx="1"/>
          </p:nvPr>
        </p:nvPicPr>
        <p:blipFill>
          <a:blip r:embed="rId2"/>
          <a:stretch>
            <a:fillRect/>
          </a:stretch>
        </p:blipFill>
        <p:spPr>
          <a:xfrm>
            <a:off x="2172715" y="643467"/>
            <a:ext cx="7846569"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030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phần mềm, số&#10;&#10;Mô tả được tự động tạo">
            <a:extLst>
              <a:ext uri="{FF2B5EF4-FFF2-40B4-BE49-F238E27FC236}">
                <a16:creationId xmlns:a16="http://schemas.microsoft.com/office/drawing/2014/main" id="{955CE4E5-B7AD-93C6-226F-38A31F0B7F3B}"/>
              </a:ext>
            </a:extLst>
          </p:cNvPr>
          <p:cNvPicPr>
            <a:picLocks noGrp="1" noChangeAspect="1"/>
          </p:cNvPicPr>
          <p:nvPr>
            <p:ph idx="1"/>
          </p:nvPr>
        </p:nvPicPr>
        <p:blipFill>
          <a:blip r:embed="rId2"/>
          <a:stretch>
            <a:fillRect/>
          </a:stretch>
        </p:blipFill>
        <p:spPr>
          <a:xfrm>
            <a:off x="643467" y="1561508"/>
            <a:ext cx="10905066" cy="3734983"/>
          </a:xfrm>
          <a:prstGeom prst="rect">
            <a:avLst/>
          </a:prstGeom>
          <a:ln>
            <a:noFill/>
          </a:ln>
        </p:spPr>
      </p:pic>
    </p:spTree>
    <p:extLst>
      <p:ext uri="{BB962C8B-B14F-4D97-AF65-F5344CB8AC3E}">
        <p14:creationId xmlns:p14="http://schemas.microsoft.com/office/powerpoint/2010/main" val="3493175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hỗ dành sẵn cho Nội dung 4" descr="Ảnh có chứa văn bản, ảnh chụp màn hình, số, phần mềm&#10;&#10;Mô tả được tự động tạo">
            <a:extLst>
              <a:ext uri="{FF2B5EF4-FFF2-40B4-BE49-F238E27FC236}">
                <a16:creationId xmlns:a16="http://schemas.microsoft.com/office/drawing/2014/main" id="{C96EFD65-9E1F-F116-1B4C-A7CAB03B4945}"/>
              </a:ext>
            </a:extLst>
          </p:cNvPr>
          <p:cNvPicPr>
            <a:picLocks noGrp="1" noChangeAspect="1"/>
          </p:cNvPicPr>
          <p:nvPr>
            <p:ph idx="1"/>
          </p:nvPr>
        </p:nvPicPr>
        <p:blipFill>
          <a:blip r:embed="rId2"/>
          <a:stretch>
            <a:fillRect/>
          </a:stretch>
        </p:blipFill>
        <p:spPr>
          <a:xfrm>
            <a:off x="946916" y="1547598"/>
            <a:ext cx="10298167" cy="4351338"/>
          </a:xfrm>
        </p:spPr>
      </p:pic>
    </p:spTree>
    <p:extLst>
      <p:ext uri="{BB962C8B-B14F-4D97-AF65-F5344CB8AC3E}">
        <p14:creationId xmlns:p14="http://schemas.microsoft.com/office/powerpoint/2010/main" val="2772176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số, phần mềm&#10;&#10;Mô tả được tự động tạo">
            <a:extLst>
              <a:ext uri="{FF2B5EF4-FFF2-40B4-BE49-F238E27FC236}">
                <a16:creationId xmlns:a16="http://schemas.microsoft.com/office/drawing/2014/main" id="{27BB0633-BB2D-0414-2D53-D6A096B94D85}"/>
              </a:ext>
            </a:extLst>
          </p:cNvPr>
          <p:cNvPicPr>
            <a:picLocks noGrp="1" noChangeAspect="1"/>
          </p:cNvPicPr>
          <p:nvPr>
            <p:ph idx="1"/>
          </p:nvPr>
        </p:nvPicPr>
        <p:blipFill>
          <a:blip r:embed="rId2"/>
          <a:stretch>
            <a:fillRect/>
          </a:stretch>
        </p:blipFill>
        <p:spPr>
          <a:xfrm>
            <a:off x="643467" y="1275250"/>
            <a:ext cx="10905066" cy="4307499"/>
          </a:xfrm>
          <a:prstGeom prst="rect">
            <a:avLst/>
          </a:prstGeom>
          <a:ln>
            <a:noFill/>
          </a:ln>
        </p:spPr>
      </p:pic>
    </p:spTree>
    <p:extLst>
      <p:ext uri="{BB962C8B-B14F-4D97-AF65-F5344CB8AC3E}">
        <p14:creationId xmlns:p14="http://schemas.microsoft.com/office/powerpoint/2010/main" val="2113825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Phông chữ, ảnh chụp màn hình, màu trắng&#10;&#10;Mô tả được tự động tạo">
            <a:extLst>
              <a:ext uri="{FF2B5EF4-FFF2-40B4-BE49-F238E27FC236}">
                <a16:creationId xmlns:a16="http://schemas.microsoft.com/office/drawing/2014/main" id="{D67482D5-7EC2-559D-8880-55CB13477AE9}"/>
              </a:ext>
            </a:extLst>
          </p:cNvPr>
          <p:cNvPicPr>
            <a:picLocks noGrp="1" noChangeAspect="1"/>
          </p:cNvPicPr>
          <p:nvPr>
            <p:ph idx="1"/>
          </p:nvPr>
        </p:nvPicPr>
        <p:blipFill>
          <a:blip r:embed="rId2"/>
          <a:stretch>
            <a:fillRect/>
          </a:stretch>
        </p:blipFill>
        <p:spPr>
          <a:xfrm>
            <a:off x="3141133" y="1951566"/>
            <a:ext cx="5909733" cy="2954868"/>
          </a:xfrm>
          <a:prstGeom prst="rect">
            <a:avLst/>
          </a:prstGeom>
          <a:ln>
            <a:noFill/>
          </a:ln>
        </p:spPr>
      </p:pic>
    </p:spTree>
    <p:extLst>
      <p:ext uri="{BB962C8B-B14F-4D97-AF65-F5344CB8AC3E}">
        <p14:creationId xmlns:p14="http://schemas.microsoft.com/office/powerpoint/2010/main" val="557100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Phông chữ, số&#10;&#10;Mô tả được tự động tạo">
            <a:extLst>
              <a:ext uri="{FF2B5EF4-FFF2-40B4-BE49-F238E27FC236}">
                <a16:creationId xmlns:a16="http://schemas.microsoft.com/office/drawing/2014/main" id="{D93FA5C7-279E-9A8F-6268-E8E46D327B02}"/>
              </a:ext>
            </a:extLst>
          </p:cNvPr>
          <p:cNvPicPr>
            <a:picLocks noGrp="1" noChangeAspect="1"/>
          </p:cNvPicPr>
          <p:nvPr>
            <p:ph idx="1"/>
          </p:nvPr>
        </p:nvPicPr>
        <p:blipFill>
          <a:blip r:embed="rId2"/>
          <a:stretch>
            <a:fillRect/>
          </a:stretch>
        </p:blipFill>
        <p:spPr>
          <a:xfrm>
            <a:off x="643467" y="2542964"/>
            <a:ext cx="10905066" cy="1772071"/>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142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số, phần mềm&#10;&#10;Mô tả được tự động tạo">
            <a:extLst>
              <a:ext uri="{FF2B5EF4-FFF2-40B4-BE49-F238E27FC236}">
                <a16:creationId xmlns:a16="http://schemas.microsoft.com/office/drawing/2014/main" id="{6239C8A1-D442-884D-BF72-F7FA6610B5C1}"/>
              </a:ext>
            </a:extLst>
          </p:cNvPr>
          <p:cNvPicPr>
            <a:picLocks noGrp="1" noChangeAspect="1"/>
          </p:cNvPicPr>
          <p:nvPr>
            <p:ph idx="1"/>
          </p:nvPr>
        </p:nvPicPr>
        <p:blipFill>
          <a:blip r:embed="rId2"/>
          <a:stretch>
            <a:fillRect/>
          </a:stretch>
        </p:blipFill>
        <p:spPr>
          <a:xfrm>
            <a:off x="643467" y="2038603"/>
            <a:ext cx="10905066" cy="2780792"/>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542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B21650-6E99-C45B-E30B-8590AAEE20B3}"/>
              </a:ext>
            </a:extLst>
          </p:cNvPr>
          <p:cNvSpPr txBox="1"/>
          <p:nvPr/>
        </p:nvSpPr>
        <p:spPr>
          <a:xfrm>
            <a:off x="655320" y="429030"/>
            <a:ext cx="2834640" cy="545758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spc="-15">
                <a:solidFill>
                  <a:schemeClr val="tx1"/>
                </a:solidFill>
                <a:effectLst/>
                <a:latin typeface="+mj-lt"/>
                <a:ea typeface="+mj-ea"/>
                <a:cs typeface="+mj-cs"/>
              </a:rPr>
              <a:t>Các chức năng chính của đề tài</a:t>
            </a:r>
          </a:p>
          <a:p>
            <a:pPr>
              <a:lnSpc>
                <a:spcPct val="90000"/>
              </a:lnSpc>
              <a:spcBef>
                <a:spcPct val="0"/>
              </a:spcBef>
              <a:spcAft>
                <a:spcPts val="600"/>
              </a:spcAft>
            </a:pPr>
            <a:endParaRPr lang="en-US" sz="4000" kern="120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8" name="TextBox 7">
            <a:extLst>
              <a:ext uri="{FF2B5EF4-FFF2-40B4-BE49-F238E27FC236}">
                <a16:creationId xmlns:a16="http://schemas.microsoft.com/office/drawing/2014/main" id="{1F4AB579-FFBE-B65A-1E76-7B700A3BCFC0}"/>
              </a:ext>
            </a:extLst>
          </p:cNvPr>
          <p:cNvGraphicFramePr/>
          <p:nvPr>
            <p:extLst>
              <p:ext uri="{D42A27DB-BD31-4B8C-83A1-F6EECF244321}">
                <p14:modId xmlns:p14="http://schemas.microsoft.com/office/powerpoint/2010/main" val="1704049150"/>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1124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số, phần mềm&#10;&#10;Mô tả được tự động tạo">
            <a:extLst>
              <a:ext uri="{FF2B5EF4-FFF2-40B4-BE49-F238E27FC236}">
                <a16:creationId xmlns:a16="http://schemas.microsoft.com/office/drawing/2014/main" id="{72932BC6-866F-35DA-54CB-A27C0CF6DE24}"/>
              </a:ext>
            </a:extLst>
          </p:cNvPr>
          <p:cNvPicPr>
            <a:picLocks noGrp="1" noChangeAspect="1"/>
          </p:cNvPicPr>
          <p:nvPr>
            <p:ph idx="1"/>
          </p:nvPr>
        </p:nvPicPr>
        <p:blipFill>
          <a:blip r:embed="rId2"/>
          <a:stretch>
            <a:fillRect/>
          </a:stretch>
        </p:blipFill>
        <p:spPr>
          <a:xfrm>
            <a:off x="643467" y="2542964"/>
            <a:ext cx="10905066" cy="1772071"/>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231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Isosceles Triangle 3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biểu đồ, Sơ đồ&#10;&#10;Mô tả được tự động tạo">
            <a:extLst>
              <a:ext uri="{FF2B5EF4-FFF2-40B4-BE49-F238E27FC236}">
                <a16:creationId xmlns:a16="http://schemas.microsoft.com/office/drawing/2014/main" id="{4137046B-2607-AA5B-0B7C-6B493CDF265E}"/>
              </a:ext>
            </a:extLst>
          </p:cNvPr>
          <p:cNvPicPr>
            <a:picLocks noGrp="1" noChangeAspect="1"/>
          </p:cNvPicPr>
          <p:nvPr>
            <p:ph idx="1"/>
          </p:nvPr>
        </p:nvPicPr>
        <p:blipFill>
          <a:blip r:embed="rId2"/>
          <a:stretch>
            <a:fillRect/>
          </a:stretch>
        </p:blipFill>
        <p:spPr>
          <a:xfrm>
            <a:off x="643467" y="648207"/>
            <a:ext cx="10905066" cy="5561585"/>
          </a:xfrm>
          <a:prstGeom prst="rect">
            <a:avLst/>
          </a:prstGeom>
          <a:ln>
            <a:noFill/>
          </a:ln>
        </p:spPr>
      </p:pic>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384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Isosceles Triangle 1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a:extLst>
              <a:ext uri="{FF2B5EF4-FFF2-40B4-BE49-F238E27FC236}">
                <a16:creationId xmlns:a16="http://schemas.microsoft.com/office/drawing/2014/main" id="{83E2B174-F1D7-987A-EB94-A3F6DAFA0ACB}"/>
              </a:ext>
            </a:extLst>
          </p:cNvPr>
          <p:cNvPicPr>
            <a:picLocks noGrp="1" noChangeAspect="1"/>
          </p:cNvPicPr>
          <p:nvPr>
            <p:ph idx="1"/>
          </p:nvPr>
        </p:nvPicPr>
        <p:blipFill>
          <a:blip r:embed="rId2"/>
          <a:stretch>
            <a:fillRect/>
          </a:stretch>
        </p:blipFill>
        <p:spPr>
          <a:xfrm>
            <a:off x="660814" y="643467"/>
            <a:ext cx="10870371" cy="5571065"/>
          </a:xfrm>
          <a:prstGeom prst="rect">
            <a:avLst/>
          </a:prstGeom>
          <a:ln>
            <a:noFill/>
          </a:ln>
        </p:spPr>
      </p:pic>
      <p:sp>
        <p:nvSpPr>
          <p:cNvPr id="16" name="Isosceles Triangle 1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801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Isosceles Triangle 3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ỗ dành sẵn cho Nội dung 3" descr="Ảnh có chứa văn bản, ảnh chụp màn hình, phần mềm, Biểu tượng máy tính&#10;&#10;Mô tả được tự động tạo">
            <a:extLst>
              <a:ext uri="{FF2B5EF4-FFF2-40B4-BE49-F238E27FC236}">
                <a16:creationId xmlns:a16="http://schemas.microsoft.com/office/drawing/2014/main" id="{55CE31CD-8C36-0AE3-3732-71B59D0A1EE5}"/>
              </a:ext>
            </a:extLst>
          </p:cNvPr>
          <p:cNvPicPr>
            <a:picLocks noGrp="1" noChangeAspect="1"/>
          </p:cNvPicPr>
          <p:nvPr>
            <p:ph idx="1"/>
          </p:nvPr>
        </p:nvPicPr>
        <p:blipFill>
          <a:blip r:embed="rId2"/>
          <a:stretch>
            <a:fillRect/>
          </a:stretch>
        </p:blipFill>
        <p:spPr>
          <a:xfrm>
            <a:off x="643467" y="2229443"/>
            <a:ext cx="10905066" cy="2399112"/>
          </a:xfrm>
          <a:prstGeom prst="rect">
            <a:avLst/>
          </a:prstGeom>
          <a:ln>
            <a:noFill/>
          </a:ln>
        </p:spPr>
      </p:pic>
      <p:sp>
        <p:nvSpPr>
          <p:cNvPr id="38" name="Isosceles Triangle 3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51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Isosceles Triangle 3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ỗ dành sẵn cho Nội dung 3" descr="Ảnh có chứa văn bản, ảnh chụp màn hình, phần mềm, Phông chữ&#10;&#10;Mô tả được tự động tạo">
            <a:extLst>
              <a:ext uri="{FF2B5EF4-FFF2-40B4-BE49-F238E27FC236}">
                <a16:creationId xmlns:a16="http://schemas.microsoft.com/office/drawing/2014/main" id="{42832CC5-D6D1-A6C3-6FB1-935A14FA1969}"/>
              </a:ext>
            </a:extLst>
          </p:cNvPr>
          <p:cNvPicPr>
            <a:picLocks noGrp="1" noChangeAspect="1"/>
          </p:cNvPicPr>
          <p:nvPr>
            <p:ph idx="1"/>
          </p:nvPr>
        </p:nvPicPr>
        <p:blipFill>
          <a:blip r:embed="rId2"/>
          <a:stretch>
            <a:fillRect/>
          </a:stretch>
        </p:blipFill>
        <p:spPr>
          <a:xfrm>
            <a:off x="643467" y="2229443"/>
            <a:ext cx="10905066" cy="2399112"/>
          </a:xfrm>
          <a:prstGeom prst="rect">
            <a:avLst/>
          </a:prstGeom>
          <a:ln>
            <a:noFill/>
          </a:ln>
        </p:spPr>
      </p:pic>
      <p:sp>
        <p:nvSpPr>
          <p:cNvPr id="38" name="Isosceles Triangle 3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2481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a:extLst>
              <a:ext uri="{FF2B5EF4-FFF2-40B4-BE49-F238E27FC236}">
                <a16:creationId xmlns:a16="http://schemas.microsoft.com/office/drawing/2014/main" id="{32AA877E-D3EA-598A-8977-28750F53A1D9}"/>
              </a:ext>
            </a:extLst>
          </p:cNvPr>
          <p:cNvPicPr>
            <a:picLocks noGrp="1" noChangeAspect="1"/>
          </p:cNvPicPr>
          <p:nvPr>
            <p:ph idx="1"/>
          </p:nvPr>
        </p:nvPicPr>
        <p:blipFill>
          <a:blip r:embed="rId2"/>
          <a:stretch>
            <a:fillRect/>
          </a:stretch>
        </p:blipFill>
        <p:spPr>
          <a:xfrm>
            <a:off x="643467" y="825414"/>
            <a:ext cx="10905066" cy="5207170"/>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681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biểu đồ, Sơ đồ&#10;&#10;Mô tả được tự động tạo">
            <a:extLst>
              <a:ext uri="{FF2B5EF4-FFF2-40B4-BE49-F238E27FC236}">
                <a16:creationId xmlns:a16="http://schemas.microsoft.com/office/drawing/2014/main" id="{843D5561-9928-1719-69BB-4DA584FC8101}"/>
              </a:ext>
            </a:extLst>
          </p:cNvPr>
          <p:cNvPicPr>
            <a:picLocks noGrp="1" noChangeAspect="1"/>
          </p:cNvPicPr>
          <p:nvPr>
            <p:ph idx="1"/>
          </p:nvPr>
        </p:nvPicPr>
        <p:blipFill>
          <a:blip r:embed="rId2"/>
          <a:stretch>
            <a:fillRect/>
          </a:stretch>
        </p:blipFill>
        <p:spPr>
          <a:xfrm>
            <a:off x="643467" y="661839"/>
            <a:ext cx="10905066" cy="5534320"/>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547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Isosceles Triangle 1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đồ điện tử, ảnh chụp màn hình, màn hình&#10;&#10;Mô tả được tự động tạo">
            <a:extLst>
              <a:ext uri="{FF2B5EF4-FFF2-40B4-BE49-F238E27FC236}">
                <a16:creationId xmlns:a16="http://schemas.microsoft.com/office/drawing/2014/main" id="{4B708C9F-5A66-B8AA-0DE3-190A0FC88731}"/>
              </a:ext>
            </a:extLst>
          </p:cNvPr>
          <p:cNvPicPr>
            <a:picLocks noGrp="1" noChangeAspect="1"/>
          </p:cNvPicPr>
          <p:nvPr>
            <p:ph idx="1"/>
          </p:nvPr>
        </p:nvPicPr>
        <p:blipFill>
          <a:blip r:embed="rId2"/>
          <a:stretch>
            <a:fillRect/>
          </a:stretch>
        </p:blipFill>
        <p:spPr>
          <a:xfrm>
            <a:off x="864956" y="643467"/>
            <a:ext cx="10462088" cy="5571065"/>
          </a:xfrm>
          <a:prstGeom prst="rect">
            <a:avLst/>
          </a:prstGeom>
          <a:ln>
            <a:noFill/>
          </a:ln>
        </p:spPr>
      </p:pic>
      <p:sp>
        <p:nvSpPr>
          <p:cNvPr id="14" name="Isosceles Triangle 1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1357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3" name="Freeform: Shape 2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phần mềm, màn hình&#10;&#10;Mô tả được tự động tạo">
            <a:extLst>
              <a:ext uri="{FF2B5EF4-FFF2-40B4-BE49-F238E27FC236}">
                <a16:creationId xmlns:a16="http://schemas.microsoft.com/office/drawing/2014/main" id="{E2BC8176-CD09-A78F-8D3D-A02D3945D400}"/>
              </a:ext>
            </a:extLst>
          </p:cNvPr>
          <p:cNvPicPr>
            <a:picLocks noGrp="1" noChangeAspect="1"/>
          </p:cNvPicPr>
          <p:nvPr>
            <p:ph idx="1"/>
          </p:nvPr>
        </p:nvPicPr>
        <p:blipFill>
          <a:blip r:embed="rId2"/>
          <a:stretch>
            <a:fillRect/>
          </a:stretch>
        </p:blipFill>
        <p:spPr>
          <a:xfrm>
            <a:off x="643467" y="770890"/>
            <a:ext cx="10905066" cy="5316218"/>
          </a:xfrm>
          <a:prstGeom prst="rect">
            <a:avLst/>
          </a:prstGeom>
          <a:ln>
            <a:noFill/>
          </a:ln>
        </p:spPr>
      </p:pic>
    </p:spTree>
    <p:extLst>
      <p:ext uri="{BB962C8B-B14F-4D97-AF65-F5344CB8AC3E}">
        <p14:creationId xmlns:p14="http://schemas.microsoft.com/office/powerpoint/2010/main" val="2616884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hỗ dành sẵn cho Nội dung 1" descr="Ảnh có chứa văn bản, ảnh chụp màn hình, số, màn hình&#10;&#10;Mô tả được tự động tạo">
            <a:extLst>
              <a:ext uri="{FF2B5EF4-FFF2-40B4-BE49-F238E27FC236}">
                <a16:creationId xmlns:a16="http://schemas.microsoft.com/office/drawing/2014/main" id="{E2387C6E-809F-2F96-B4E8-223ED9050301}"/>
              </a:ext>
            </a:extLst>
          </p:cNvPr>
          <p:cNvPicPr>
            <a:picLocks noGrp="1" noChangeAspect="1"/>
          </p:cNvPicPr>
          <p:nvPr>
            <p:ph idx="1"/>
          </p:nvPr>
        </p:nvPicPr>
        <p:blipFill>
          <a:blip r:embed="rId2"/>
          <a:stretch>
            <a:fillRect/>
          </a:stretch>
        </p:blipFill>
        <p:spPr>
          <a:xfrm>
            <a:off x="643467" y="1847765"/>
            <a:ext cx="10905066" cy="316246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243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10A402-C71C-20C1-DED7-0B2541B7CE53}"/>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41155A8-5D3F-74E7-FC8E-45F164FA76B9}"/>
              </a:ext>
            </a:extLst>
          </p:cNvPr>
          <p:cNvSpPr txBox="1"/>
          <p:nvPr/>
        </p:nvSpPr>
        <p:spPr>
          <a:xfrm>
            <a:off x="4447308" y="591344"/>
            <a:ext cx="6906491" cy="5585619"/>
          </a:xfrm>
          <a:prstGeom prst="rect">
            <a:avLst/>
          </a:prstGeom>
        </p:spPr>
        <p:txBody>
          <a:bodyPr vert="horz" lIns="91440" tIns="45720" rIns="91440" bIns="45720" rtlCol="0" anchor="ctr">
            <a:normAutofit fontScale="92500" lnSpcReduction="20000"/>
          </a:bodyPr>
          <a:lstStyle/>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PATIENT</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PatientID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FullName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DateOfBirth</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Gender</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PhoneNumber</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AddressPatient</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Email</a:t>
            </a:r>
            <a:r>
              <a:rPr lang="vi-VN" sz="1800" spc="0">
                <a:effectLst/>
                <a:latin typeface="Times New Roman" panose="02020603050405020304" pitchFamily="18" charset="0"/>
                <a:ea typeface="Times New Roman" panose="02020603050405020304" pitchFamily="18" charset="0"/>
              </a:rPr>
              <a:t>)</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MEDICALRECORD</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RecordID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PatientID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DoctorID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VisitDate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Diagnosis</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TestResults</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TreatmentPlan</a:t>
            </a:r>
            <a:r>
              <a:rPr lang="vi-VN" sz="1800" spc="0">
                <a:effectLst/>
                <a:latin typeface="Times New Roman" panose="02020603050405020304" pitchFamily="18" charset="0"/>
                <a:ea typeface="Times New Roman" panose="02020603050405020304" pitchFamily="18" charset="0"/>
              </a:rPr>
              <a:t>)</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STAFF</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StaffID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FullName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TypeOfStaff</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Gender</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DateOfBirth</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PhoneNumber</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DateOfJoining</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Email</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Salary</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DepartmentID</a:t>
            </a:r>
            <a:r>
              <a:rPr lang="vi-VN" sz="1800" spc="0">
                <a:effectLst/>
                <a:latin typeface="Times New Roman" panose="02020603050405020304" pitchFamily="18" charset="0"/>
                <a:ea typeface="Times New Roman" panose="02020603050405020304" pitchFamily="18" charset="0"/>
              </a:rPr>
              <a:t>)</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DEPARTMENT</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DepartmentID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DepartmentName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EmployeeNumber</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HeadDepartmentID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PhoneNumber</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LocationDPM</a:t>
            </a:r>
            <a:r>
              <a:rPr lang="vi-VN" sz="1800" spc="0">
                <a:effectLst/>
                <a:latin typeface="Times New Roman" panose="02020603050405020304" pitchFamily="18" charset="0"/>
                <a:ea typeface="Times New Roman" panose="02020603050405020304" pitchFamily="18" charset="0"/>
              </a:rPr>
              <a:t>)</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APPOINTMENT</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AppointmentID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PatientID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DoctorID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DepartmentID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AppointmentDateTime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AppointmentStatus</a:t>
            </a:r>
            <a:r>
              <a:rPr lang="vi-VN" sz="1800" spc="0">
                <a:effectLst/>
                <a:latin typeface="Times New Roman" panose="02020603050405020304" pitchFamily="18" charset="0"/>
                <a:ea typeface="Times New Roman" panose="02020603050405020304" pitchFamily="18" charset="0"/>
              </a:rPr>
              <a:t>)</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NURSECARE</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CareID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NurseID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PatientID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RoomID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CareDateTime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CareType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Notes</a:t>
            </a:r>
            <a:r>
              <a:rPr lang="vi-VN" sz="1800" spc="0">
                <a:effectLst/>
                <a:latin typeface="Times New Roman" panose="02020603050405020304" pitchFamily="18" charset="0"/>
                <a:ea typeface="Times New Roman" panose="02020603050405020304" pitchFamily="18" charset="0"/>
              </a:rPr>
              <a:t>)</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BILL</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TransactionID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RecordID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StaffID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TransactionDate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PaymentMethod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Total</a:t>
            </a:r>
            <a:r>
              <a:rPr lang="vi-VN" sz="1800" spc="0">
                <a:effectLst/>
                <a:latin typeface="Times New Roman" panose="02020603050405020304" pitchFamily="18" charset="0"/>
                <a:ea typeface="Times New Roman" panose="02020603050405020304" pitchFamily="18" charset="0"/>
              </a:rPr>
              <a:t>)</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BILLDETAIL</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TransactionID</a:t>
            </a:r>
            <a:r>
              <a:rPr lang="vi-VN" sz="1800" u="sng" spc="0">
                <a:effectLst/>
                <a:latin typeface="Times New Roman" panose="02020603050405020304" pitchFamily="18" charset="0"/>
                <a:ea typeface="Times New Roman" panose="02020603050405020304" pitchFamily="18" charset="0"/>
              </a:rPr>
              <a:t>, </a:t>
            </a:r>
            <a:r>
              <a:rPr lang="vi-VN" sz="1800" u="sng" spc="0" err="1">
                <a:effectLst/>
                <a:latin typeface="Times New Roman" panose="02020603050405020304" pitchFamily="18" charset="0"/>
                <a:ea typeface="Times New Roman" panose="02020603050405020304" pitchFamily="18" charset="0"/>
              </a:rPr>
              <a:t>MedicationName</a:t>
            </a:r>
            <a:r>
              <a:rPr lang="vi-VN" sz="1800" spc="0" err="1">
                <a:effectLst/>
                <a:latin typeface="Times New Roman" panose="02020603050405020304" pitchFamily="18" charset="0"/>
                <a:ea typeface="Times New Roman" panose="02020603050405020304" pitchFamily="18" charset="0"/>
              </a:rPr>
              <a:t>,</a:t>
            </a:r>
            <a:r>
              <a:rPr lang="vi-VN" sz="1800" spc="0" err="1">
                <a:solidFill>
                  <a:srgbClr val="0070C0"/>
                </a:solidFill>
                <a:effectLst/>
                <a:latin typeface="Times New Roman" panose="02020603050405020304" pitchFamily="18" charset="0"/>
                <a:ea typeface="Times New Roman" panose="02020603050405020304" pitchFamily="18" charset="0"/>
              </a:rPr>
              <a:t>MedicationID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Amount</a:t>
            </a:r>
            <a:r>
              <a:rPr lang="vi-VN" sz="1800" spc="0">
                <a:effectLst/>
                <a:latin typeface="Times New Roman" panose="02020603050405020304" pitchFamily="18" charset="0"/>
                <a:ea typeface="Times New Roman" panose="02020603050405020304" pitchFamily="18" charset="0"/>
              </a:rPr>
              <a:t>)</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MEDICATION</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MedicationID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MedicationName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Dosage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DosageUnit</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Category</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QuantityInStock</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Price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ExpiryDate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ManufacturingDate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Manufacturer</a:t>
            </a:r>
            <a:r>
              <a:rPr lang="vi-VN" sz="1800" spc="0">
                <a:effectLst/>
                <a:latin typeface="Times New Roman" panose="02020603050405020304" pitchFamily="18" charset="0"/>
                <a:ea typeface="Times New Roman" panose="02020603050405020304" pitchFamily="18" charset="0"/>
              </a:rPr>
              <a:t>)</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ROOM</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RoomID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DepartmentID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BedCount</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RoomType</a:t>
            </a:r>
            <a:r>
              <a:rPr lang="vi-VN" sz="1800" spc="0">
                <a:effectLst/>
                <a:latin typeface="Times New Roman" panose="02020603050405020304" pitchFamily="18" charset="0"/>
                <a:ea typeface="Times New Roman" panose="02020603050405020304" pitchFamily="18" charset="0"/>
              </a:rPr>
              <a:t>)</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WEEKLYASSIGNMENT</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AssignmentID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StaffID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AssignmentDate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ShiftType</a:t>
            </a:r>
            <a:r>
              <a:rPr lang="vi-VN" sz="1800" spc="0">
                <a:effectLst/>
                <a:latin typeface="Times New Roman" panose="02020603050405020304" pitchFamily="18" charset="0"/>
                <a:ea typeface="Times New Roman" panose="02020603050405020304" pitchFamily="18" charset="0"/>
              </a:rPr>
              <a:t>)</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USERLOGIN</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UserID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Pass</a:t>
            </a:r>
            <a:r>
              <a:rPr lang="vi-VN" sz="1800" spc="0">
                <a:effectLst/>
                <a:latin typeface="Times New Roman" panose="02020603050405020304" pitchFamily="18" charset="0"/>
                <a:ea typeface="Times New Roman" panose="02020603050405020304" pitchFamily="18" charset="0"/>
              </a:rPr>
              <a:t>, FLAG)</a:t>
            </a:r>
          </a:p>
          <a:p>
            <a:pPr marL="342900" marR="0" lvl="0" indent="-342900">
              <a:buSzPts val="1300"/>
              <a:buFont typeface="Times New Roman" panose="02020603050405020304" pitchFamily="18" charset="0"/>
              <a:buChar char="-"/>
            </a:pPr>
            <a:r>
              <a:rPr lang="vi-VN" sz="1800" b="1" spc="0">
                <a:effectLst/>
                <a:latin typeface="Times New Roman" panose="02020603050405020304" pitchFamily="18" charset="0"/>
                <a:ea typeface="Times New Roman" panose="02020603050405020304" pitchFamily="18" charset="0"/>
              </a:rPr>
              <a:t>HOSPITALIZATION</a:t>
            </a:r>
            <a:r>
              <a:rPr lang="vi-VN" sz="1800" spc="0">
                <a:effectLst/>
                <a:latin typeface="Times New Roman" panose="02020603050405020304" pitchFamily="18" charset="0"/>
                <a:ea typeface="Times New Roman" panose="02020603050405020304" pitchFamily="18" charset="0"/>
              </a:rPr>
              <a:t> (</a:t>
            </a:r>
            <a:r>
              <a:rPr lang="vi-VN" sz="1800" u="sng" spc="0" err="1">
                <a:solidFill>
                  <a:srgbClr val="FF0000"/>
                </a:solidFill>
                <a:effectLst/>
                <a:latin typeface="Times New Roman" panose="02020603050405020304" pitchFamily="18" charset="0"/>
                <a:ea typeface="Times New Roman" panose="02020603050405020304" pitchFamily="18" charset="0"/>
              </a:rPr>
              <a:t>HospitalizationID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PatientID</a:t>
            </a:r>
            <a:r>
              <a:rPr lang="vi-VN" sz="1800" spc="0">
                <a:effectLst/>
                <a:latin typeface="Times New Roman" panose="02020603050405020304" pitchFamily="18" charset="0"/>
                <a:ea typeface="Times New Roman" panose="02020603050405020304" pitchFamily="18" charset="0"/>
              </a:rPr>
              <a:t>, </a:t>
            </a:r>
            <a:r>
              <a:rPr lang="vi-VN" sz="1800" spc="0" err="1">
                <a:solidFill>
                  <a:srgbClr val="0070C0"/>
                </a:solidFill>
                <a:effectLst/>
                <a:latin typeface="Times New Roman" panose="02020603050405020304" pitchFamily="18" charset="0"/>
                <a:ea typeface="Times New Roman" panose="02020603050405020304" pitchFamily="18" charset="0"/>
              </a:rPr>
              <a:t>RoomID</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AdmissionDate</a:t>
            </a:r>
            <a:r>
              <a:rPr lang="vi-VN" sz="1800" spc="0">
                <a:effectLst/>
                <a:latin typeface="Times New Roman" panose="02020603050405020304" pitchFamily="18" charset="0"/>
                <a:ea typeface="Times New Roman" panose="02020603050405020304" pitchFamily="18" charset="0"/>
              </a:rPr>
              <a:t>, </a:t>
            </a:r>
            <a:r>
              <a:rPr lang="vi-VN" sz="1800" spc="0" err="1">
                <a:effectLst/>
                <a:latin typeface="Times New Roman" panose="02020603050405020304" pitchFamily="18" charset="0"/>
                <a:ea typeface="Times New Roman" panose="02020603050405020304" pitchFamily="18" charset="0"/>
              </a:rPr>
              <a:t>DischargeDate</a:t>
            </a:r>
            <a:r>
              <a:rPr lang="vi-VN" sz="1800" spc="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3968269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ình ảnh 4" descr="Ảnh có chứa văn bản, ảnh chụp màn hình, phần mềm, số&#10;&#10;Mô tả được tự động tạo">
            <a:extLst>
              <a:ext uri="{FF2B5EF4-FFF2-40B4-BE49-F238E27FC236}">
                <a16:creationId xmlns:a16="http://schemas.microsoft.com/office/drawing/2014/main" id="{F3AF3F79-E36A-86A8-FC30-16C998490A2B}"/>
              </a:ext>
            </a:extLst>
          </p:cNvPr>
          <p:cNvPicPr>
            <a:picLocks noChangeAspect="1"/>
          </p:cNvPicPr>
          <p:nvPr/>
        </p:nvPicPr>
        <p:blipFill>
          <a:blip r:embed="rId2"/>
          <a:stretch>
            <a:fillRect/>
          </a:stretch>
        </p:blipFill>
        <p:spPr>
          <a:xfrm>
            <a:off x="643467" y="2215811"/>
            <a:ext cx="10905066" cy="2426376"/>
          </a:xfrm>
          <a:prstGeom prst="rect">
            <a:avLst/>
          </a:prstGeom>
          <a:ln>
            <a:noFill/>
          </a:ln>
        </p:spPr>
      </p:pic>
    </p:spTree>
    <p:extLst>
      <p:ext uri="{BB962C8B-B14F-4D97-AF65-F5344CB8AC3E}">
        <p14:creationId xmlns:p14="http://schemas.microsoft.com/office/powerpoint/2010/main" val="3568451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Isosceles Triangle 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hỗ dành sẵn cho Nội dung 8" descr="Ảnh có chứa văn bản, ảnh chụp màn hình, số, phần mềm&#10;&#10;Mô tả được tự động tạo">
            <a:extLst>
              <a:ext uri="{FF2B5EF4-FFF2-40B4-BE49-F238E27FC236}">
                <a16:creationId xmlns:a16="http://schemas.microsoft.com/office/drawing/2014/main" id="{CECEAB67-70DB-3C31-396B-CD597D3D5E7B}"/>
              </a:ext>
            </a:extLst>
          </p:cNvPr>
          <p:cNvPicPr>
            <a:picLocks noGrp="1" noChangeAspect="1"/>
          </p:cNvPicPr>
          <p:nvPr>
            <p:ph idx="1"/>
          </p:nvPr>
        </p:nvPicPr>
        <p:blipFill>
          <a:blip r:embed="rId2"/>
          <a:stretch>
            <a:fillRect/>
          </a:stretch>
        </p:blipFill>
        <p:spPr>
          <a:xfrm>
            <a:off x="739208" y="643467"/>
            <a:ext cx="10713584" cy="5571065"/>
          </a:xfrm>
          <a:prstGeom prst="rect">
            <a:avLst/>
          </a:prstGeom>
          <a:ln>
            <a:noFill/>
          </a:ln>
        </p:spPr>
      </p:pic>
      <p:sp>
        <p:nvSpPr>
          <p:cNvPr id="31" name="Isosceles Triangle 3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780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Isosceles Triangle 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hỗ dành sẵn cho Nội dung 6" descr="Ảnh có chứa văn bản, ảnh chụp màn hình, số, phần mềm&#10;&#10;Mô tả được tự động tạo">
            <a:extLst>
              <a:ext uri="{FF2B5EF4-FFF2-40B4-BE49-F238E27FC236}">
                <a16:creationId xmlns:a16="http://schemas.microsoft.com/office/drawing/2014/main" id="{3BB5A342-ADA6-FE7A-6A70-33C71EB37847}"/>
              </a:ext>
            </a:extLst>
          </p:cNvPr>
          <p:cNvPicPr>
            <a:picLocks noGrp="1" noChangeAspect="1"/>
          </p:cNvPicPr>
          <p:nvPr>
            <p:ph idx="1"/>
          </p:nvPr>
        </p:nvPicPr>
        <p:blipFill>
          <a:blip r:embed="rId2"/>
          <a:stretch>
            <a:fillRect/>
          </a:stretch>
        </p:blipFill>
        <p:spPr>
          <a:xfrm>
            <a:off x="815371" y="643467"/>
            <a:ext cx="10561258" cy="5571065"/>
          </a:xfrm>
          <a:prstGeom prst="rect">
            <a:avLst/>
          </a:prstGeom>
          <a:ln>
            <a:noFill/>
          </a:ln>
        </p:spPr>
      </p:pic>
      <p:sp>
        <p:nvSpPr>
          <p:cNvPr id="31" name="Isosceles Triangle 3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465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001F1D-97BF-16EE-F3C7-0EFC5B893A92}"/>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Isosceles Triangle 4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ình ảnh 3" descr="Ảnh có chứa văn bản, phần mềm, ảnh chụp màn hình, Trang web&#10;&#10;Mô tả được tạo tự động">
            <a:extLst>
              <a:ext uri="{FF2B5EF4-FFF2-40B4-BE49-F238E27FC236}">
                <a16:creationId xmlns:a16="http://schemas.microsoft.com/office/drawing/2014/main" id="{6DF087B8-D286-2A2A-1B63-C2643CA3F9AF}"/>
              </a:ext>
            </a:extLst>
          </p:cNvPr>
          <p:cNvPicPr>
            <a:picLocks noChangeAspect="1"/>
          </p:cNvPicPr>
          <p:nvPr/>
        </p:nvPicPr>
        <p:blipFill>
          <a:blip r:embed="rId2"/>
          <a:stretch>
            <a:fillRect/>
          </a:stretch>
        </p:blipFill>
        <p:spPr>
          <a:xfrm>
            <a:off x="643467" y="784521"/>
            <a:ext cx="10905066" cy="5288956"/>
          </a:xfrm>
          <a:prstGeom prst="rect">
            <a:avLst/>
          </a:prstGeom>
          <a:ln>
            <a:noFill/>
          </a:ln>
        </p:spPr>
      </p:pic>
      <p:sp>
        <p:nvSpPr>
          <p:cNvPr id="51" name="Isosceles Triangle 5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457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Isosceles Triangle 4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ỗ dành sẵn cho Nội dung 3" descr="Ảnh có chứa văn bản, ảnh chụp màn hình, phần mềm, màn hình&#10;&#10;Mô tả được tự động tạo">
            <a:extLst>
              <a:ext uri="{FF2B5EF4-FFF2-40B4-BE49-F238E27FC236}">
                <a16:creationId xmlns:a16="http://schemas.microsoft.com/office/drawing/2014/main" id="{80337D2C-65C7-CDDF-DD8D-82553E4A648C}"/>
              </a:ext>
            </a:extLst>
          </p:cNvPr>
          <p:cNvPicPr>
            <a:picLocks noGrp="1" noChangeAspect="1"/>
          </p:cNvPicPr>
          <p:nvPr>
            <p:ph idx="1"/>
          </p:nvPr>
        </p:nvPicPr>
        <p:blipFill>
          <a:blip r:embed="rId2"/>
          <a:stretch>
            <a:fillRect/>
          </a:stretch>
        </p:blipFill>
        <p:spPr>
          <a:xfrm>
            <a:off x="815371" y="643467"/>
            <a:ext cx="10561258" cy="5571065"/>
          </a:xfrm>
          <a:prstGeom prst="rect">
            <a:avLst/>
          </a:prstGeom>
          <a:ln>
            <a:noFill/>
          </a:ln>
        </p:spPr>
      </p:pic>
      <p:sp>
        <p:nvSpPr>
          <p:cNvPr id="44" name="Isosceles Triangle 4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544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5" name="Freeform: Shape 3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ỗ dành sẵn cho Nội dung 3">
            <a:extLst>
              <a:ext uri="{FF2B5EF4-FFF2-40B4-BE49-F238E27FC236}">
                <a16:creationId xmlns:a16="http://schemas.microsoft.com/office/drawing/2014/main" id="{97C8C051-AD18-FA13-0914-34529025B900}"/>
              </a:ext>
            </a:extLst>
          </p:cNvPr>
          <p:cNvPicPr>
            <a:picLocks noGrp="1" noChangeAspect="1"/>
          </p:cNvPicPr>
          <p:nvPr>
            <p:ph idx="1"/>
          </p:nvPr>
        </p:nvPicPr>
        <p:blipFill>
          <a:blip r:embed="rId2"/>
          <a:stretch>
            <a:fillRect/>
          </a:stretch>
        </p:blipFill>
        <p:spPr>
          <a:xfrm>
            <a:off x="840278" y="643467"/>
            <a:ext cx="10511443" cy="5571065"/>
          </a:xfrm>
          <a:prstGeom prst="rect">
            <a:avLst/>
          </a:prstGeom>
          <a:ln>
            <a:noFill/>
          </a:ln>
        </p:spPr>
      </p:pic>
    </p:spTree>
    <p:extLst>
      <p:ext uri="{BB962C8B-B14F-4D97-AF65-F5344CB8AC3E}">
        <p14:creationId xmlns:p14="http://schemas.microsoft.com/office/powerpoint/2010/main" val="3979346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Isosceles Triangle 4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hỗ dành sẵn cho Nội dung 4">
            <a:extLst>
              <a:ext uri="{FF2B5EF4-FFF2-40B4-BE49-F238E27FC236}">
                <a16:creationId xmlns:a16="http://schemas.microsoft.com/office/drawing/2014/main" id="{EF9ED89B-9B95-E4C9-37FE-F93CE0E4053B}"/>
              </a:ext>
            </a:extLst>
          </p:cNvPr>
          <p:cNvPicPr>
            <a:picLocks noGrp="1" noChangeAspect="1"/>
          </p:cNvPicPr>
          <p:nvPr>
            <p:ph idx="1"/>
          </p:nvPr>
        </p:nvPicPr>
        <p:blipFill>
          <a:blip r:embed="rId2"/>
          <a:stretch>
            <a:fillRect/>
          </a:stretch>
        </p:blipFill>
        <p:spPr>
          <a:xfrm>
            <a:off x="815371" y="643467"/>
            <a:ext cx="10561258" cy="5571065"/>
          </a:xfrm>
          <a:prstGeom prst="rect">
            <a:avLst/>
          </a:prstGeom>
          <a:ln>
            <a:noFill/>
          </a:ln>
        </p:spPr>
      </p:pic>
      <p:sp>
        <p:nvSpPr>
          <p:cNvPr id="44" name="Isosceles Triangle 4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428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5E844D-C040-4ECD-E4E5-584AC89D31A3}"/>
              </a:ext>
            </a:extLst>
          </p:cNvPr>
          <p:cNvSpPr>
            <a:spLocks noGrp="1"/>
          </p:cNvSpPr>
          <p:nvPr>
            <p:ph type="ctrTitle"/>
          </p:nvPr>
        </p:nvSpPr>
        <p:spPr>
          <a:xfrm>
            <a:off x="1524003" y="1999615"/>
            <a:ext cx="9144000" cy="2764028"/>
          </a:xfrm>
        </p:spPr>
        <p:txBody>
          <a:bodyPr anchor="ctr">
            <a:normAutofit/>
          </a:bodyPr>
          <a:lstStyle/>
          <a:p>
            <a:r>
              <a:rPr lang="vi-VN" sz="7200"/>
              <a:t>Cảm ơn cô đã lắng nghe</a:t>
            </a:r>
            <a:endParaRPr lang="en-US" sz="7200"/>
          </a:p>
        </p:txBody>
      </p:sp>
      <p:sp>
        <p:nvSpPr>
          <p:cNvPr id="4" name="Subtitle 3">
            <a:extLst>
              <a:ext uri="{FF2B5EF4-FFF2-40B4-BE49-F238E27FC236}">
                <a16:creationId xmlns:a16="http://schemas.microsoft.com/office/drawing/2014/main" id="{1ED4CE54-65F1-4674-E62C-6F3037C0A6AC}"/>
              </a:ext>
            </a:extLst>
          </p:cNvPr>
          <p:cNvSpPr>
            <a:spLocks noGrp="1"/>
          </p:cNvSpPr>
          <p:nvPr>
            <p:ph type="subTitle" idx="1"/>
          </p:nvPr>
        </p:nvSpPr>
        <p:spPr>
          <a:xfrm>
            <a:off x="1966912" y="5645150"/>
            <a:ext cx="8258176" cy="631825"/>
          </a:xfrm>
        </p:spPr>
        <p:txBody>
          <a:bodyPr anchor="ctr">
            <a:normAutofit/>
          </a:bodyPr>
          <a:lstStyle/>
          <a:p>
            <a:r>
              <a:rPr lang="vi-VN" sz="2800"/>
              <a:t>Nhóm 25</a:t>
            </a:r>
            <a:endParaRPr lang="en-US" sz="2800"/>
          </a:p>
        </p:txBody>
      </p:sp>
      <p:sp>
        <p:nvSpPr>
          <p:cNvPr id="28" name="Rectangle 2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07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583FF0-F05F-40D9-2626-55473A672BAF}"/>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Isosceles Triangle 3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ỗ dành sẵn cho Nội dung 3">
            <a:extLst>
              <a:ext uri="{FF2B5EF4-FFF2-40B4-BE49-F238E27FC236}">
                <a16:creationId xmlns:a16="http://schemas.microsoft.com/office/drawing/2014/main" id="{7CD70D76-F8CD-597B-E893-11F5A5AE44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3671483" y="643467"/>
            <a:ext cx="4849034" cy="5571065"/>
          </a:xfrm>
          <a:prstGeom prst="rect">
            <a:avLst/>
          </a:prstGeom>
          <a:noFill/>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07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ỗ dành sẵn cho Nội dung 3">
            <a:extLst>
              <a:ext uri="{FF2B5EF4-FFF2-40B4-BE49-F238E27FC236}">
                <a16:creationId xmlns:a16="http://schemas.microsoft.com/office/drawing/2014/main" id="{7490D566-ECDC-22D4-5A04-679B9DD55A74}"/>
              </a:ext>
            </a:extLst>
          </p:cNvPr>
          <p:cNvPicPr>
            <a:picLocks noGrp="1" noChangeAspect="1"/>
          </p:cNvPicPr>
          <p:nvPr>
            <p:ph idx="1"/>
          </p:nvPr>
        </p:nvPicPr>
        <p:blipFill>
          <a:blip r:embed="rId2"/>
          <a:stretch>
            <a:fillRect/>
          </a:stretch>
        </p:blipFill>
        <p:spPr>
          <a:xfrm>
            <a:off x="2978793" y="1379751"/>
            <a:ext cx="6234414" cy="4098498"/>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691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ỗ dành sẵn cho Nội dung 3">
            <a:extLst>
              <a:ext uri="{FF2B5EF4-FFF2-40B4-BE49-F238E27FC236}">
                <a16:creationId xmlns:a16="http://schemas.microsoft.com/office/drawing/2014/main" id="{B37D057F-C1B0-CA7A-CF5B-C839F41EB045}"/>
              </a:ext>
            </a:extLst>
          </p:cNvPr>
          <p:cNvPicPr>
            <a:picLocks noGrp="1" noChangeAspect="1"/>
          </p:cNvPicPr>
          <p:nvPr>
            <p:ph idx="1"/>
          </p:nvPr>
        </p:nvPicPr>
        <p:blipFill>
          <a:blip r:embed="rId2"/>
          <a:stretch>
            <a:fillRect/>
          </a:stretch>
        </p:blipFill>
        <p:spPr>
          <a:xfrm>
            <a:off x="756737" y="1466088"/>
            <a:ext cx="10905066" cy="3925823"/>
          </a:xfrm>
          <a:prstGeom prst="rect">
            <a:avLst/>
          </a:prstGeom>
          <a:ln>
            <a:noFill/>
          </a:ln>
        </p:spPr>
      </p:pic>
    </p:spTree>
    <p:extLst>
      <p:ext uri="{BB962C8B-B14F-4D97-AF65-F5344CB8AC3E}">
        <p14:creationId xmlns:p14="http://schemas.microsoft.com/office/powerpoint/2010/main" val="664765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hỗ dành sẵn cho Nội dung 3">
            <a:extLst>
              <a:ext uri="{FF2B5EF4-FFF2-40B4-BE49-F238E27FC236}">
                <a16:creationId xmlns:a16="http://schemas.microsoft.com/office/drawing/2014/main" id="{296F2B17-722C-8CAC-A33A-32299326DD2A}"/>
              </a:ext>
            </a:extLst>
          </p:cNvPr>
          <p:cNvPicPr>
            <a:picLocks noGrp="1" noChangeAspect="1"/>
          </p:cNvPicPr>
          <p:nvPr>
            <p:ph idx="1"/>
          </p:nvPr>
        </p:nvPicPr>
        <p:blipFill>
          <a:blip r:embed="rId2"/>
          <a:stretch>
            <a:fillRect/>
          </a:stretch>
        </p:blipFill>
        <p:spPr>
          <a:xfrm>
            <a:off x="3791070" y="1868931"/>
            <a:ext cx="4109886" cy="2722800"/>
          </a:xfrm>
          <a:prstGeom prst="rect">
            <a:avLst/>
          </a:prstGeom>
          <a:ln>
            <a:noFill/>
          </a:ln>
        </p:spPr>
      </p:pic>
    </p:spTree>
    <p:extLst>
      <p:ext uri="{BB962C8B-B14F-4D97-AF65-F5344CB8AC3E}">
        <p14:creationId xmlns:p14="http://schemas.microsoft.com/office/powerpoint/2010/main" val="2955597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657AC-7A0F-87DC-DF4C-059BE1BAF51C}"/>
            </a:ext>
          </a:extLst>
        </p:cNvPr>
        <p:cNvGrpSpPr/>
        <p:nvPr/>
      </p:nvGrpSpPr>
      <p:grpSpPr>
        <a:xfrm>
          <a:off x="0" y="0"/>
          <a:ext cx="0" cy="0"/>
          <a:chOff x="0" y="0"/>
          <a:chExt cx="0" cy="0"/>
        </a:xfrm>
      </p:grpSpPr>
      <p:pic>
        <p:nvPicPr>
          <p:cNvPr id="2" name="Chỗ dành sẵn cho Nội dung 1" descr="Ảnh có chứa văn bản, ảnh chụp màn hình, Màu xanh nước biển đậm, màu xanh lam&#10;&#10;Mô tả được tự động tạo">
            <a:extLst>
              <a:ext uri="{FF2B5EF4-FFF2-40B4-BE49-F238E27FC236}">
                <a16:creationId xmlns:a16="http://schemas.microsoft.com/office/drawing/2014/main" id="{DF683E57-0F06-A99C-712D-AACBB7254926}"/>
              </a:ext>
            </a:extLst>
          </p:cNvPr>
          <p:cNvPicPr>
            <a:picLocks noGrp="1" noChangeAspect="1"/>
          </p:cNvPicPr>
          <p:nvPr>
            <p:ph idx="1"/>
          </p:nvPr>
        </p:nvPicPr>
        <p:blipFill>
          <a:blip r:embed="rId2"/>
          <a:stretch>
            <a:fillRect/>
          </a:stretch>
        </p:blipFill>
        <p:spPr>
          <a:xfrm>
            <a:off x="2421108" y="1003571"/>
            <a:ext cx="7349784" cy="4850857"/>
          </a:xfrm>
          <a:prstGeom prst="rect">
            <a:avLst/>
          </a:prstGeom>
          <a:ln>
            <a:noFill/>
          </a:ln>
        </p:spPr>
      </p:pic>
    </p:spTree>
    <p:extLst>
      <p:ext uri="{BB962C8B-B14F-4D97-AF65-F5344CB8AC3E}">
        <p14:creationId xmlns:p14="http://schemas.microsoft.com/office/powerpoint/2010/main" val="3259076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3AA77D8DEF4A554E801E4A45A927EFD0" ma:contentTypeVersion="6" ma:contentTypeDescription="Tạo tài liệu mới." ma:contentTypeScope="" ma:versionID="73e72531ee18e4b7ed28aca82ec14ade">
  <xsd:schema xmlns:xsd="http://www.w3.org/2001/XMLSchema" xmlns:xs="http://www.w3.org/2001/XMLSchema" xmlns:p="http://schemas.microsoft.com/office/2006/metadata/properties" xmlns:ns3="247bcafb-a4e0-41a7-807f-0b48a03a4da9" targetNamespace="http://schemas.microsoft.com/office/2006/metadata/properties" ma:root="true" ma:fieldsID="631cff0333d510bc9df67aa7575a5792" ns3:_="">
    <xsd:import namespace="247bcafb-a4e0-41a7-807f-0b48a03a4da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7bcafb-a4e0-41a7-807f-0b48a03a4d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47bcafb-a4e0-41a7-807f-0b48a03a4da9" xsi:nil="true"/>
  </documentManagement>
</p:properties>
</file>

<file path=customXml/itemProps1.xml><?xml version="1.0" encoding="utf-8"?>
<ds:datastoreItem xmlns:ds="http://schemas.openxmlformats.org/officeDocument/2006/customXml" ds:itemID="{99D3DC51-B98E-42D4-B9ED-8A316DCD5D8C}">
  <ds:schemaRefs>
    <ds:schemaRef ds:uri="http://schemas.microsoft.com/sharepoint/v3/contenttype/forms"/>
  </ds:schemaRefs>
</ds:datastoreItem>
</file>

<file path=customXml/itemProps2.xml><?xml version="1.0" encoding="utf-8"?>
<ds:datastoreItem xmlns:ds="http://schemas.openxmlformats.org/officeDocument/2006/customXml" ds:itemID="{D9D95DE3-ADEA-4E75-9EBD-57740F905AFE}">
  <ds:schemaRefs>
    <ds:schemaRef ds:uri="247bcafb-a4e0-41a7-807f-0b48a03a4d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DCA7D04-F69E-45E8-A57D-43FEE0D2D6E5}">
  <ds:schemaRefs>
    <ds:schemaRef ds:uri="http://purl.org/dc/dcmitype/"/>
    <ds:schemaRef ds:uri="http://www.w3.org/XML/1998/namespace"/>
    <ds:schemaRef ds:uri="http://schemas.microsoft.com/office/2006/documentManagement/types"/>
    <ds:schemaRef ds:uri="247bcafb-a4e0-41a7-807f-0b48a03a4da9"/>
    <ds:schemaRef ds:uri="http://purl.org/dc/terms/"/>
    <ds:schemaRef ds:uri="http://schemas.openxmlformats.org/package/2006/metadata/core-properties"/>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400</Words>
  <Application>Microsoft Office PowerPoint</Application>
  <PresentationFormat>Widescreen</PresentationFormat>
  <Paragraphs>35</Paragraphs>
  <Slides>47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Aptos</vt:lpstr>
      <vt:lpstr>Aptos Display</vt:lpstr>
      <vt:lpstr>Arial</vt:lpstr>
      <vt:lpstr>Calibri</vt:lpstr>
      <vt:lpstr>Times New Roman</vt:lpstr>
      <vt:lpstr>Office Theme</vt:lpstr>
      <vt:lpstr>Nhóm 25: Phần mềm quản lý bệnh viện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cô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Đại Trường Danh</dc:creator>
  <cp:lastModifiedBy>Nguyễn Đại Trường Danh</cp:lastModifiedBy>
  <cp:revision>1</cp:revision>
  <dcterms:created xsi:type="dcterms:W3CDTF">2025-01-02T09:51:23Z</dcterms:created>
  <dcterms:modified xsi:type="dcterms:W3CDTF">2025-01-03T12:51:30Z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0x0101003AA77D8DEF4A554E801E4A45A927EFD0</vt:lpwstr>
  </property>
</Properties>
</file>